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38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08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2" d="100"/>
        <a:sy n="172" d="100"/>
      </p:scale>
      <p:origin x="0" y="-3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DA6C3-6A44-4673-ACF8-FE6F3E09318F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C4D86-6524-49C3-8A50-2C538BE393D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682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53F1D-07F8-4B6E-B65B-CD4C772EC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3F87EA-D985-4490-814D-F3DD635F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F2E028-55ED-4DB8-AE14-7F34467F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7BBD16-3C46-4BFB-BB35-C9FE9DD42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C1E63F-0F87-43E7-9710-E8FE87B76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613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FF719-CE93-497C-8434-1FA0AD578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F4E685-918A-4965-94E5-3DF23A095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F1183D-34D8-40B2-ACAC-BC76A1C26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B403F6-9135-4052-B297-E6EF010C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9002DF-BC87-4F4D-A868-6B8F85A3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62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DC2049-BCE3-4388-B27C-1C0127ECF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95E181-5860-4D29-89AE-4E07E7AA4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EF403E-8928-4E76-BA6B-F9D88167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7AB6AF-A30F-4C76-BFA1-42EB35DE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2071B4-65D0-4DC8-A277-F26A587D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862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FD050-971A-4097-B65F-2EE30DD51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4534B9-7C99-4E12-B3A2-521D9CD8C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FA1753-139F-478F-8B2F-C7F88CF3C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99C721-2EAD-4ADD-B50E-3F6A462BD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EA56E4-DA30-4B1A-9626-CA397177A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8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211C2-3578-42F2-87C6-94318B5DE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86B6C9-9C15-4EEE-BB4D-C6D6A49E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AFF3CC-E79B-454C-9958-6C0B72A0C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9BD44F-9CFE-4025-82B4-042119FA9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A29769-07C1-413D-8EB2-149BFB17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470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A1793-472E-4A8C-A16C-F55B96E55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868A3E-46C9-45B7-93BF-8AB021A1B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461D2F-FF4A-4527-8D90-B4A044DC4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1E4BF-7F1B-4484-B58D-37899D5A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7DC1BB-4A25-4188-AE59-7A4A87A3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BA8143-7F5C-4355-B7E7-7813DFD9C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124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40385-6FB7-4536-8AF3-28ED65EF2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0DEDA7-F342-4ADD-89EF-B0B65F984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F7F151-34B6-4AB6-9B72-4446FC8B1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69EFDF-D9CA-46CB-8CB6-4961EAD31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4A2CED-A242-4F48-A8E9-B51488F17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B4EDCE1-C67A-4905-A450-C2193124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E72AB1A-F300-4DB1-A295-B9B6DDAD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60C789-BFD6-4153-9427-9FEC7B78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360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487C79-7E60-4289-A2CF-DD89F9389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DEE629C-C0AF-4667-90CD-2F2EAD0C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913448-A2C0-4EC1-AA6D-BCF0FCA6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16CF73-933C-4B40-8094-02D45DF0F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740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26B83A-91E2-4DF3-A114-2C8D5CE1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F58D5B-15D4-4592-9A3E-CD8A3CE4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823D1F-E3C5-46DC-B782-4D99ACEB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694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7DF8F-27FC-404C-BD51-E9146BAFD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B06DFB-19A5-4254-9EE0-FF761258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3DCAC9-C980-467D-AE0A-324AE4D00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85C7C1-301D-440C-BF1B-21155C20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492ED6-2B15-430A-93EC-4A7AAB1A1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13B31B-AEB0-4489-A36A-2A8D3462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57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046E6-7598-495D-A77C-12FDF1376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8203A4-98AC-4146-B9C6-0E5D1045E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A704AB-92B7-49FF-9040-F13263DA0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8BA7C3-CDC9-45C3-948A-DA9206F75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AA62CD-8EF1-49E9-AA16-FBABF131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C0168D-AD13-46B9-95AB-F594D6A9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649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73D036-C71C-4B68-B25E-101F71EFE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E8A1D7-BF8B-4F03-9942-55358D40B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FBAFFA-0D71-408C-92F1-033A4A0C7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3D43-1AED-41D0-BA69-85DC882688FA}" type="datetimeFigureOut">
              <a:rPr lang="es-CL" smtClean="0"/>
              <a:pPr/>
              <a:t>04-10-2021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7E9C35-B77B-4527-ADC6-E2A1CC87E8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CC3597-B2C7-427D-80E7-06C0A65F7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F90B-DD80-4DB5-A887-2305048B0FA9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074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430DD35B-DDD5-49FF-94DC-7F0D7A9EE46F}"/>
              </a:ext>
            </a:extLst>
          </p:cNvPr>
          <p:cNvCxnSpPr>
            <a:cxnSpLocks/>
          </p:cNvCxnSpPr>
          <p:nvPr/>
        </p:nvCxnSpPr>
        <p:spPr>
          <a:xfrm flipH="1">
            <a:off x="9780597" y="3998891"/>
            <a:ext cx="2571" cy="4248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6107A0D8-CF25-435D-B6AD-B71A6C440C5B}"/>
              </a:ext>
            </a:extLst>
          </p:cNvPr>
          <p:cNvCxnSpPr>
            <a:cxnSpLocks/>
          </p:cNvCxnSpPr>
          <p:nvPr/>
        </p:nvCxnSpPr>
        <p:spPr>
          <a:xfrm>
            <a:off x="4146908" y="2320330"/>
            <a:ext cx="38205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1612F2D1-FE45-4964-8D56-0E561F4C4F32}"/>
              </a:ext>
            </a:extLst>
          </p:cNvPr>
          <p:cNvCxnSpPr>
            <a:cxnSpLocks/>
            <a:stCxn id="70" idx="2"/>
            <a:endCxn id="77" idx="0"/>
          </p:cNvCxnSpPr>
          <p:nvPr/>
        </p:nvCxnSpPr>
        <p:spPr>
          <a:xfrm>
            <a:off x="5574203" y="3974363"/>
            <a:ext cx="0" cy="106400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AAFC45E4-8D13-4465-8F37-6438313738BC}"/>
              </a:ext>
            </a:extLst>
          </p:cNvPr>
          <p:cNvCxnSpPr>
            <a:cxnSpLocks/>
          </p:cNvCxnSpPr>
          <p:nvPr/>
        </p:nvCxnSpPr>
        <p:spPr>
          <a:xfrm>
            <a:off x="790426" y="3194413"/>
            <a:ext cx="0" cy="184395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ángulo 94">
            <a:extLst>
              <a:ext uri="{FF2B5EF4-FFF2-40B4-BE49-F238E27FC236}">
                <a16:creationId xmlns:a16="http://schemas.microsoft.com/office/drawing/2014/main" id="{0DBDECBB-3F6E-4BF2-9F42-F248ECB13D75}"/>
              </a:ext>
            </a:extLst>
          </p:cNvPr>
          <p:cNvSpPr/>
          <p:nvPr/>
        </p:nvSpPr>
        <p:spPr>
          <a:xfrm>
            <a:off x="3444908" y="1063992"/>
            <a:ext cx="1404000" cy="288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bg1"/>
                </a:solidFill>
              </a:rPr>
              <a:t>DIRECTOR/A</a:t>
            </a:r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810C8A6D-0443-468E-9733-E5B5001BBEA4}"/>
              </a:ext>
            </a:extLst>
          </p:cNvPr>
          <p:cNvSpPr/>
          <p:nvPr/>
        </p:nvSpPr>
        <p:spPr>
          <a:xfrm>
            <a:off x="5356386" y="2841910"/>
            <a:ext cx="1404000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SUBDIRECTOR/A</a:t>
            </a:r>
          </a:p>
        </p:txBody>
      </p:sp>
      <p:cxnSp>
        <p:nvCxnSpPr>
          <p:cNvPr id="97" name="Conector angular 52">
            <a:extLst>
              <a:ext uri="{FF2B5EF4-FFF2-40B4-BE49-F238E27FC236}">
                <a16:creationId xmlns:a16="http://schemas.microsoft.com/office/drawing/2014/main" id="{BD4F72E4-B979-4AAC-BC7E-9AAA151628DE}"/>
              </a:ext>
            </a:extLst>
          </p:cNvPr>
          <p:cNvCxnSpPr>
            <a:stCxn id="95" idx="2"/>
            <a:endCxn id="96" idx="0"/>
          </p:cNvCxnSpPr>
          <p:nvPr/>
        </p:nvCxnSpPr>
        <p:spPr>
          <a:xfrm rot="16200000" flipH="1">
            <a:off x="4357688" y="1141212"/>
            <a:ext cx="1489918" cy="1911478"/>
          </a:xfrm>
          <a:prstGeom prst="bentConnector3">
            <a:avLst>
              <a:gd name="adj1" fmla="val 8847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ángulo 97">
            <a:extLst>
              <a:ext uri="{FF2B5EF4-FFF2-40B4-BE49-F238E27FC236}">
                <a16:creationId xmlns:a16="http://schemas.microsoft.com/office/drawing/2014/main" id="{089CEFCF-BABD-4B0F-A315-3849A2106EB8}"/>
              </a:ext>
            </a:extLst>
          </p:cNvPr>
          <p:cNvSpPr/>
          <p:nvPr/>
        </p:nvSpPr>
        <p:spPr>
          <a:xfrm>
            <a:off x="113140" y="2906413"/>
            <a:ext cx="1404000" cy="28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GERENTE/A ACADÉMICO</a:t>
            </a:r>
          </a:p>
        </p:txBody>
      </p:sp>
      <p:sp>
        <p:nvSpPr>
          <p:cNvPr id="101" name="Rectángulo 100">
            <a:extLst>
              <a:ext uri="{FF2B5EF4-FFF2-40B4-BE49-F238E27FC236}">
                <a16:creationId xmlns:a16="http://schemas.microsoft.com/office/drawing/2014/main" id="{7CD10D26-4183-452F-8A69-61E6A9D9CAD4}"/>
              </a:ext>
            </a:extLst>
          </p:cNvPr>
          <p:cNvSpPr/>
          <p:nvPr/>
        </p:nvSpPr>
        <p:spPr>
          <a:xfrm>
            <a:off x="293140" y="5038366"/>
            <a:ext cx="1044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Administrativo/a Área Académica</a:t>
            </a:r>
          </a:p>
        </p:txBody>
      </p:sp>
      <p:cxnSp>
        <p:nvCxnSpPr>
          <p:cNvPr id="105" name="Conector angular 35">
            <a:extLst>
              <a:ext uri="{FF2B5EF4-FFF2-40B4-BE49-F238E27FC236}">
                <a16:creationId xmlns:a16="http://schemas.microsoft.com/office/drawing/2014/main" id="{E9323DA7-1030-4E13-A464-9D276A33AED0}"/>
              </a:ext>
            </a:extLst>
          </p:cNvPr>
          <p:cNvCxnSpPr>
            <a:cxnSpLocks/>
            <a:stCxn id="95" idx="2"/>
            <a:endCxn id="98" idx="0"/>
          </p:cNvCxnSpPr>
          <p:nvPr/>
        </p:nvCxnSpPr>
        <p:spPr>
          <a:xfrm rot="5400000">
            <a:off x="1703814" y="463318"/>
            <a:ext cx="1554421" cy="3331768"/>
          </a:xfrm>
          <a:prstGeom prst="bentConnector3">
            <a:avLst>
              <a:gd name="adj1" fmla="val 8512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3E4BA656-FA45-4214-8A7D-5B7DB69234B6}"/>
              </a:ext>
            </a:extLst>
          </p:cNvPr>
          <p:cNvSpPr/>
          <p:nvPr/>
        </p:nvSpPr>
        <p:spPr>
          <a:xfrm>
            <a:off x="113140" y="3510618"/>
            <a:ext cx="1404000" cy="467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Coordinador/a Área Académica</a:t>
            </a:r>
          </a:p>
        </p:txBody>
      </p:sp>
      <p:sp>
        <p:nvSpPr>
          <p:cNvPr id="129" name="Rectángulo 128">
            <a:extLst>
              <a:ext uri="{FF2B5EF4-FFF2-40B4-BE49-F238E27FC236}">
                <a16:creationId xmlns:a16="http://schemas.microsoft.com/office/drawing/2014/main" id="{94004948-7FF0-4152-81FE-B944537F6237}"/>
              </a:ext>
            </a:extLst>
          </p:cNvPr>
          <p:cNvSpPr/>
          <p:nvPr/>
        </p:nvSpPr>
        <p:spPr>
          <a:xfrm>
            <a:off x="2574185" y="1838545"/>
            <a:ext cx="1260000" cy="28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Profesional de Comunicaciones</a:t>
            </a:r>
          </a:p>
        </p:txBody>
      </p:sp>
      <p:cxnSp>
        <p:nvCxnSpPr>
          <p:cNvPr id="206" name="Conector recto 205">
            <a:extLst>
              <a:ext uri="{FF2B5EF4-FFF2-40B4-BE49-F238E27FC236}">
                <a16:creationId xmlns:a16="http://schemas.microsoft.com/office/drawing/2014/main" id="{F4311079-17CF-4BF4-8722-5BF9A532BDBA}"/>
              </a:ext>
            </a:extLst>
          </p:cNvPr>
          <p:cNvCxnSpPr>
            <a:cxnSpLocks/>
            <a:stCxn id="129" idx="3"/>
          </p:cNvCxnSpPr>
          <p:nvPr/>
        </p:nvCxnSpPr>
        <p:spPr>
          <a:xfrm>
            <a:off x="3834185" y="1982545"/>
            <a:ext cx="24794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ángulo 60">
            <a:extLst>
              <a:ext uri="{FF2B5EF4-FFF2-40B4-BE49-F238E27FC236}">
                <a16:creationId xmlns:a16="http://schemas.microsoft.com/office/drawing/2014/main" id="{0077F7DB-D68F-4127-8E61-48E068AD93A4}"/>
              </a:ext>
            </a:extLst>
          </p:cNvPr>
          <p:cNvSpPr/>
          <p:nvPr/>
        </p:nvSpPr>
        <p:spPr>
          <a:xfrm>
            <a:off x="4450121" y="1488341"/>
            <a:ext cx="1260000" cy="28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Profesional de Dirección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6FAE3EDE-4904-4952-9B12-7E9CEC707ED8}"/>
              </a:ext>
            </a:extLst>
          </p:cNvPr>
          <p:cNvSpPr/>
          <p:nvPr/>
        </p:nvSpPr>
        <p:spPr>
          <a:xfrm>
            <a:off x="1703143" y="3512742"/>
            <a:ext cx="1404000" cy="46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Coordinador/a Perfeccionamiento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08AB4748-D421-44E9-8EDD-94E9DED7D75A}"/>
              </a:ext>
            </a:extLst>
          </p:cNvPr>
          <p:cNvSpPr/>
          <p:nvPr/>
        </p:nvSpPr>
        <p:spPr>
          <a:xfrm>
            <a:off x="3287673" y="3512742"/>
            <a:ext cx="1499808" cy="46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Coordinador/a Habilitación </a:t>
            </a:r>
            <a:r>
              <a:rPr lang="es-CL" sz="900" b="1">
                <a:solidFill>
                  <a:schemeClr val="tx1"/>
                </a:solidFill>
              </a:rPr>
              <a:t>y Extensión</a:t>
            </a:r>
            <a:endParaRPr lang="es-CL" sz="900" b="1" dirty="0">
              <a:solidFill>
                <a:schemeClr val="tx1"/>
              </a:solidFill>
            </a:endParaRP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3A18268E-36FD-49CD-853B-B2F4EA7FF701}"/>
              </a:ext>
            </a:extLst>
          </p:cNvPr>
          <p:cNvSpPr/>
          <p:nvPr/>
        </p:nvSpPr>
        <p:spPr>
          <a:xfrm>
            <a:off x="4872203" y="3506363"/>
            <a:ext cx="1404000" cy="46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Coordinador/a Formación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596E2ACF-478A-4617-985D-B49C508395DC}"/>
              </a:ext>
            </a:extLst>
          </p:cNvPr>
          <p:cNvSpPr/>
          <p:nvPr/>
        </p:nvSpPr>
        <p:spPr>
          <a:xfrm>
            <a:off x="9043970" y="3542270"/>
            <a:ext cx="1404000" cy="4796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Coordinador/a Administración y Finanzas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055B13BC-FFB7-4925-88DA-31D4491CB4A3}"/>
              </a:ext>
            </a:extLst>
          </p:cNvPr>
          <p:cNvSpPr/>
          <p:nvPr/>
        </p:nvSpPr>
        <p:spPr>
          <a:xfrm>
            <a:off x="1606130" y="5056542"/>
            <a:ext cx="1580021" cy="3072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Administrativo/a (s) 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E6C4C895-E17E-4CF8-8ABC-9F5AD142637C}"/>
              </a:ext>
            </a:extLst>
          </p:cNvPr>
          <p:cNvSpPr/>
          <p:nvPr/>
        </p:nvSpPr>
        <p:spPr>
          <a:xfrm>
            <a:off x="4933046" y="4425659"/>
            <a:ext cx="1282314" cy="3021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Profesional de Programa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A7205C34-118E-466E-A318-B83E02E6A0EC}"/>
              </a:ext>
            </a:extLst>
          </p:cNvPr>
          <p:cNvSpPr/>
          <p:nvPr/>
        </p:nvSpPr>
        <p:spPr>
          <a:xfrm>
            <a:off x="5056890" y="5038366"/>
            <a:ext cx="1044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Administrativo/a</a:t>
            </a: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50F5AB08-41AE-4871-9E76-76521A78B2C4}"/>
              </a:ext>
            </a:extLst>
          </p:cNvPr>
          <p:cNvSpPr/>
          <p:nvPr/>
        </p:nvSpPr>
        <p:spPr>
          <a:xfrm>
            <a:off x="9316501" y="4463113"/>
            <a:ext cx="988541" cy="378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Encargado/a Administración y SG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EA7FC74A-36B4-49A5-8D9C-C8BCCFBF685B}"/>
              </a:ext>
            </a:extLst>
          </p:cNvPr>
          <p:cNvSpPr/>
          <p:nvPr/>
        </p:nvSpPr>
        <p:spPr>
          <a:xfrm>
            <a:off x="7981355" y="4390768"/>
            <a:ext cx="1120844" cy="302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Encargado/a Finanzas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3E1A3FE2-1A9D-4853-8B8B-943A74A860E1}"/>
              </a:ext>
            </a:extLst>
          </p:cNvPr>
          <p:cNvSpPr/>
          <p:nvPr/>
        </p:nvSpPr>
        <p:spPr>
          <a:xfrm>
            <a:off x="10196677" y="4423719"/>
            <a:ext cx="1146826" cy="295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Encargado/a (s) TIC</a:t>
            </a:r>
          </a:p>
        </p:txBody>
      </p:sp>
      <p:cxnSp>
        <p:nvCxnSpPr>
          <p:cNvPr id="84" name="Conector angular 35">
            <a:extLst>
              <a:ext uri="{FF2B5EF4-FFF2-40B4-BE49-F238E27FC236}">
                <a16:creationId xmlns:a16="http://schemas.microsoft.com/office/drawing/2014/main" id="{5E7ECEFD-2C29-41AC-8A07-CFBB3980E6C3}"/>
              </a:ext>
            </a:extLst>
          </p:cNvPr>
          <p:cNvCxnSpPr>
            <a:cxnSpLocks/>
            <a:stCxn id="96" idx="2"/>
            <a:endCxn id="68" idx="0"/>
          </p:cNvCxnSpPr>
          <p:nvPr/>
        </p:nvCxnSpPr>
        <p:spPr>
          <a:xfrm rot="5400000">
            <a:off x="4040349" y="1494705"/>
            <a:ext cx="382832" cy="365324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angular 35">
            <a:extLst>
              <a:ext uri="{FF2B5EF4-FFF2-40B4-BE49-F238E27FC236}">
                <a16:creationId xmlns:a16="http://schemas.microsoft.com/office/drawing/2014/main" id="{9F3F8CA4-09CD-4826-81D4-028D30D958AB}"/>
              </a:ext>
            </a:extLst>
          </p:cNvPr>
          <p:cNvCxnSpPr>
            <a:cxnSpLocks/>
            <a:stCxn id="96" idx="2"/>
            <a:endCxn id="69" idx="0"/>
          </p:cNvCxnSpPr>
          <p:nvPr/>
        </p:nvCxnSpPr>
        <p:spPr>
          <a:xfrm rot="5400000">
            <a:off x="4856566" y="2310922"/>
            <a:ext cx="382832" cy="202080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angular 35">
            <a:extLst>
              <a:ext uri="{FF2B5EF4-FFF2-40B4-BE49-F238E27FC236}">
                <a16:creationId xmlns:a16="http://schemas.microsoft.com/office/drawing/2014/main" id="{F7561AFC-605A-4CF7-9538-EAB28D48E67D}"/>
              </a:ext>
            </a:extLst>
          </p:cNvPr>
          <p:cNvCxnSpPr>
            <a:cxnSpLocks/>
            <a:stCxn id="96" idx="2"/>
            <a:endCxn id="70" idx="0"/>
          </p:cNvCxnSpPr>
          <p:nvPr/>
        </p:nvCxnSpPr>
        <p:spPr>
          <a:xfrm rot="5400000">
            <a:off x="5628069" y="3076045"/>
            <a:ext cx="376453" cy="48418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angular 35">
            <a:extLst>
              <a:ext uri="{FF2B5EF4-FFF2-40B4-BE49-F238E27FC236}">
                <a16:creationId xmlns:a16="http://schemas.microsoft.com/office/drawing/2014/main" id="{A0458315-31DE-4558-9301-9A4E82F2760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704387" y="1475520"/>
            <a:ext cx="412360" cy="3687584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48D57371-CCD5-4089-BA5E-55C46E21C6FA}"/>
              </a:ext>
            </a:extLst>
          </p:cNvPr>
          <p:cNvCxnSpPr>
            <a:cxnSpLocks/>
          </p:cNvCxnSpPr>
          <p:nvPr/>
        </p:nvCxnSpPr>
        <p:spPr>
          <a:xfrm>
            <a:off x="4164704" y="1632341"/>
            <a:ext cx="2934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ángulo 66">
            <a:extLst>
              <a:ext uri="{FF2B5EF4-FFF2-40B4-BE49-F238E27FC236}">
                <a16:creationId xmlns:a16="http://schemas.microsoft.com/office/drawing/2014/main" id="{D0AD9884-B38C-496C-BDB2-EAE73B59901B}"/>
              </a:ext>
            </a:extLst>
          </p:cNvPr>
          <p:cNvSpPr/>
          <p:nvPr/>
        </p:nvSpPr>
        <p:spPr>
          <a:xfrm>
            <a:off x="7990703" y="5111747"/>
            <a:ext cx="988540" cy="2675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Profesional de Finanzas</a:t>
            </a: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EEDA7B52-E828-4B18-812C-345BD340E547}"/>
              </a:ext>
            </a:extLst>
          </p:cNvPr>
          <p:cNvSpPr/>
          <p:nvPr/>
        </p:nvSpPr>
        <p:spPr>
          <a:xfrm>
            <a:off x="1925487" y="4335144"/>
            <a:ext cx="959311" cy="3021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Profesional de Programa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EC239B36-F821-4CB5-9CF1-A8BF88167A01}"/>
              </a:ext>
            </a:extLst>
          </p:cNvPr>
          <p:cNvSpPr/>
          <p:nvPr/>
        </p:nvSpPr>
        <p:spPr>
          <a:xfrm>
            <a:off x="4450121" y="2176330"/>
            <a:ext cx="1260000" cy="28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Secretario/a de Dirección</a:t>
            </a:r>
          </a:p>
        </p:txBody>
      </p:sp>
      <p:sp>
        <p:nvSpPr>
          <p:cNvPr id="136" name="Rectángulo 135">
            <a:extLst>
              <a:ext uri="{FF2B5EF4-FFF2-40B4-BE49-F238E27FC236}">
                <a16:creationId xmlns:a16="http://schemas.microsoft.com/office/drawing/2014/main" id="{7025D1A0-B203-4605-BE74-495ABAC78F28}"/>
              </a:ext>
            </a:extLst>
          </p:cNvPr>
          <p:cNvSpPr/>
          <p:nvPr/>
        </p:nvSpPr>
        <p:spPr>
          <a:xfrm>
            <a:off x="9199740" y="5174836"/>
            <a:ext cx="1248230" cy="346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Administrativo/a (s)</a:t>
            </a:r>
          </a:p>
        </p:txBody>
      </p:sp>
      <p:cxnSp>
        <p:nvCxnSpPr>
          <p:cNvPr id="165" name="Conector angular 35">
            <a:extLst>
              <a:ext uri="{FF2B5EF4-FFF2-40B4-BE49-F238E27FC236}">
                <a16:creationId xmlns:a16="http://schemas.microsoft.com/office/drawing/2014/main" id="{061EAE00-6E42-4C09-A491-227FC4610752}"/>
              </a:ext>
            </a:extLst>
          </p:cNvPr>
          <p:cNvCxnSpPr>
            <a:cxnSpLocks/>
          </p:cNvCxnSpPr>
          <p:nvPr/>
        </p:nvCxnSpPr>
        <p:spPr>
          <a:xfrm>
            <a:off x="8543630" y="4196031"/>
            <a:ext cx="2178572" cy="219752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brir corchete 56">
            <a:extLst>
              <a:ext uri="{FF2B5EF4-FFF2-40B4-BE49-F238E27FC236}">
                <a16:creationId xmlns:a16="http://schemas.microsoft.com/office/drawing/2014/main" id="{82909C0D-865B-46AC-A7EA-C8007DE468E7}"/>
              </a:ext>
            </a:extLst>
          </p:cNvPr>
          <p:cNvSpPr/>
          <p:nvPr/>
        </p:nvSpPr>
        <p:spPr>
          <a:xfrm rot="16200000">
            <a:off x="751844" y="4939648"/>
            <a:ext cx="72000" cy="1404000"/>
          </a:xfrm>
          <a:prstGeom prst="leftBracke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sz="900"/>
          </a:p>
        </p:txBody>
      </p:sp>
      <p:sp>
        <p:nvSpPr>
          <p:cNvPr id="58" name="Abrir corchete 57">
            <a:extLst>
              <a:ext uri="{FF2B5EF4-FFF2-40B4-BE49-F238E27FC236}">
                <a16:creationId xmlns:a16="http://schemas.microsoft.com/office/drawing/2014/main" id="{65DD7E81-0AE8-47E7-BFFB-41EBCEA7D46C}"/>
              </a:ext>
            </a:extLst>
          </p:cNvPr>
          <p:cNvSpPr/>
          <p:nvPr/>
        </p:nvSpPr>
        <p:spPr>
          <a:xfrm rot="16200000">
            <a:off x="4686991" y="2644008"/>
            <a:ext cx="64489" cy="6032187"/>
          </a:xfrm>
          <a:prstGeom prst="leftBracke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sz="900"/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E8983439-4637-4679-AD7B-862DA597C5F9}"/>
              </a:ext>
            </a:extLst>
          </p:cNvPr>
          <p:cNvSpPr txBox="1"/>
          <p:nvPr/>
        </p:nvSpPr>
        <p:spPr>
          <a:xfrm>
            <a:off x="-43797" y="5748522"/>
            <a:ext cx="16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900" b="1" dirty="0">
                <a:solidFill>
                  <a:srgbClr val="C00000"/>
                </a:solidFill>
              </a:rPr>
              <a:t>ÁREA ACADÉMICA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C5DCE383-C106-4585-A111-AE806D29E381}"/>
              </a:ext>
            </a:extLst>
          </p:cNvPr>
          <p:cNvSpPr txBox="1"/>
          <p:nvPr/>
        </p:nvSpPr>
        <p:spPr>
          <a:xfrm>
            <a:off x="3272130" y="5876915"/>
            <a:ext cx="162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900" b="1" dirty="0">
                <a:solidFill>
                  <a:srgbClr val="C00000"/>
                </a:solidFill>
              </a:rPr>
              <a:t>ÁREA EJECUTIVA</a:t>
            </a:r>
          </a:p>
        </p:txBody>
      </p:sp>
      <p:sp>
        <p:nvSpPr>
          <p:cNvPr id="86" name="Abrir corchete 85">
            <a:extLst>
              <a:ext uri="{FF2B5EF4-FFF2-40B4-BE49-F238E27FC236}">
                <a16:creationId xmlns:a16="http://schemas.microsoft.com/office/drawing/2014/main" id="{C78C0E65-3776-4C10-BAE9-73C4BEE127C9}"/>
              </a:ext>
            </a:extLst>
          </p:cNvPr>
          <p:cNvSpPr/>
          <p:nvPr/>
        </p:nvSpPr>
        <p:spPr>
          <a:xfrm rot="16200000">
            <a:off x="9688684" y="3927170"/>
            <a:ext cx="45719" cy="3528378"/>
          </a:xfrm>
          <a:prstGeom prst="leftBracke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sz="90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BD01DB00-5A63-47E5-8D84-AFF077D4DE10}"/>
              </a:ext>
            </a:extLst>
          </p:cNvPr>
          <p:cNvSpPr txBox="1"/>
          <p:nvPr/>
        </p:nvSpPr>
        <p:spPr>
          <a:xfrm>
            <a:off x="7407543" y="5961796"/>
            <a:ext cx="46079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900" b="1" dirty="0">
                <a:solidFill>
                  <a:srgbClr val="C00000"/>
                </a:solidFill>
              </a:rPr>
              <a:t>ÁREA ADMINISTRACIÓN Y FINANZAS</a:t>
            </a:r>
          </a:p>
        </p:txBody>
      </p:sp>
      <p:sp>
        <p:nvSpPr>
          <p:cNvPr id="91" name="Rectángulo 90">
            <a:extLst>
              <a:ext uri="{FF2B5EF4-FFF2-40B4-BE49-F238E27FC236}">
                <a16:creationId xmlns:a16="http://schemas.microsoft.com/office/drawing/2014/main" id="{138445D3-B571-4EF1-8C52-86D4EF9FDD08}"/>
              </a:ext>
            </a:extLst>
          </p:cNvPr>
          <p:cNvSpPr/>
          <p:nvPr/>
        </p:nvSpPr>
        <p:spPr>
          <a:xfrm>
            <a:off x="3528697" y="5017765"/>
            <a:ext cx="1259969" cy="3415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Administrativo/a </a:t>
            </a:r>
          </a:p>
        </p:txBody>
      </p:sp>
      <p:sp>
        <p:nvSpPr>
          <p:cNvPr id="60" name="Rectángulo 94">
            <a:extLst>
              <a:ext uri="{FF2B5EF4-FFF2-40B4-BE49-F238E27FC236}">
                <a16:creationId xmlns:a16="http://schemas.microsoft.com/office/drawing/2014/main" id="{0DBDECBB-3F6E-4BF2-9F42-F248ECB13D75}"/>
              </a:ext>
            </a:extLst>
          </p:cNvPr>
          <p:cNvSpPr/>
          <p:nvPr/>
        </p:nvSpPr>
        <p:spPr>
          <a:xfrm>
            <a:off x="2940908" y="466749"/>
            <a:ext cx="2364260" cy="288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bg1"/>
                </a:solidFill>
              </a:rPr>
              <a:t>CONSEJO DIRECTIVO</a:t>
            </a:r>
          </a:p>
        </p:txBody>
      </p:sp>
      <p:cxnSp>
        <p:nvCxnSpPr>
          <p:cNvPr id="63" name="Conector recto 172">
            <a:extLst>
              <a:ext uri="{FF2B5EF4-FFF2-40B4-BE49-F238E27FC236}">
                <a16:creationId xmlns:a16="http://schemas.microsoft.com/office/drawing/2014/main" id="{1CCA319B-424A-4F1B-A5DA-6FB67F785C2D}"/>
              </a:ext>
            </a:extLst>
          </p:cNvPr>
          <p:cNvCxnSpPr>
            <a:cxnSpLocks/>
          </p:cNvCxnSpPr>
          <p:nvPr/>
        </p:nvCxnSpPr>
        <p:spPr>
          <a:xfrm>
            <a:off x="4137008" y="727246"/>
            <a:ext cx="0" cy="315716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ángulo 69">
            <a:extLst>
              <a:ext uri="{FF2B5EF4-FFF2-40B4-BE49-F238E27FC236}">
                <a16:creationId xmlns:a16="http://schemas.microsoft.com/office/drawing/2014/main" id="{3A18268E-36FD-49CD-853B-B2F4EA7FF701}"/>
              </a:ext>
            </a:extLst>
          </p:cNvPr>
          <p:cNvSpPr/>
          <p:nvPr/>
        </p:nvSpPr>
        <p:spPr>
          <a:xfrm>
            <a:off x="6483178" y="3510480"/>
            <a:ext cx="1268627" cy="4601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Coordinador/a Desarrollo</a:t>
            </a:r>
          </a:p>
        </p:txBody>
      </p:sp>
      <p:cxnSp>
        <p:nvCxnSpPr>
          <p:cNvPr id="139" name="Conector recto 30">
            <a:extLst>
              <a:ext uri="{FF2B5EF4-FFF2-40B4-BE49-F238E27FC236}">
                <a16:creationId xmlns:a16="http://schemas.microsoft.com/office/drawing/2014/main" id="{AAFC45E4-8D13-4465-8F37-6438313738BC}"/>
              </a:ext>
            </a:extLst>
          </p:cNvPr>
          <p:cNvCxnSpPr>
            <a:cxnSpLocks/>
          </p:cNvCxnSpPr>
          <p:nvPr/>
        </p:nvCxnSpPr>
        <p:spPr>
          <a:xfrm flipH="1">
            <a:off x="8525709" y="4194495"/>
            <a:ext cx="14284" cy="107772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ángulo 75">
            <a:extLst>
              <a:ext uri="{FF2B5EF4-FFF2-40B4-BE49-F238E27FC236}">
                <a16:creationId xmlns:a16="http://schemas.microsoft.com/office/drawing/2014/main" id="{E6C4C895-E17E-4CF8-8ABC-9F5AD142637C}"/>
              </a:ext>
            </a:extLst>
          </p:cNvPr>
          <p:cNvSpPr/>
          <p:nvPr/>
        </p:nvSpPr>
        <p:spPr>
          <a:xfrm>
            <a:off x="6521097" y="4421238"/>
            <a:ext cx="1282314" cy="3021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Instructor/a (s)</a:t>
            </a:r>
          </a:p>
        </p:txBody>
      </p:sp>
      <p:sp>
        <p:nvSpPr>
          <p:cNvPr id="149" name="Rectángulo 76">
            <a:extLst>
              <a:ext uri="{FF2B5EF4-FFF2-40B4-BE49-F238E27FC236}">
                <a16:creationId xmlns:a16="http://schemas.microsoft.com/office/drawing/2014/main" id="{A7205C34-118E-466E-A318-B83E02E6A0EC}"/>
              </a:ext>
            </a:extLst>
          </p:cNvPr>
          <p:cNvSpPr/>
          <p:nvPr/>
        </p:nvSpPr>
        <p:spPr>
          <a:xfrm>
            <a:off x="6587730" y="5058507"/>
            <a:ext cx="1044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Administrativo/a </a:t>
            </a:r>
          </a:p>
        </p:txBody>
      </p:sp>
      <p:cxnSp>
        <p:nvCxnSpPr>
          <p:cNvPr id="150" name="Conector recto 109">
            <a:extLst>
              <a:ext uri="{FF2B5EF4-FFF2-40B4-BE49-F238E27FC236}">
                <a16:creationId xmlns:a16="http://schemas.microsoft.com/office/drawing/2014/main" id="{1612F2D1-FE45-4964-8D56-0E561F4C4F32}"/>
              </a:ext>
            </a:extLst>
          </p:cNvPr>
          <p:cNvCxnSpPr>
            <a:cxnSpLocks/>
          </p:cNvCxnSpPr>
          <p:nvPr/>
        </p:nvCxnSpPr>
        <p:spPr>
          <a:xfrm>
            <a:off x="7102397" y="3992539"/>
            <a:ext cx="0" cy="106400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ángulo 70">
            <a:extLst>
              <a:ext uri="{FF2B5EF4-FFF2-40B4-BE49-F238E27FC236}">
                <a16:creationId xmlns:a16="http://schemas.microsoft.com/office/drawing/2014/main" id="{1ECC5B34-7E60-4FC8-85A9-1F48FE1CE62C}"/>
              </a:ext>
            </a:extLst>
          </p:cNvPr>
          <p:cNvSpPr/>
          <p:nvPr/>
        </p:nvSpPr>
        <p:spPr>
          <a:xfrm>
            <a:off x="3565767" y="4300345"/>
            <a:ext cx="959311" cy="3369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900" b="1" dirty="0">
                <a:solidFill>
                  <a:schemeClr val="tx1"/>
                </a:solidFill>
              </a:rPr>
              <a:t>Profesional de Programa</a:t>
            </a:r>
          </a:p>
        </p:txBody>
      </p: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0B5022BF-A9FF-4284-864F-DC78C6E4BCBF}"/>
              </a:ext>
            </a:extLst>
          </p:cNvPr>
          <p:cNvCxnSpPr>
            <a:cxnSpLocks/>
            <a:stCxn id="68" idx="2"/>
            <a:endCxn id="117" idx="0"/>
          </p:cNvCxnSpPr>
          <p:nvPr/>
        </p:nvCxnSpPr>
        <p:spPr>
          <a:xfrm>
            <a:off x="2405143" y="3980742"/>
            <a:ext cx="0" cy="35440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42F3150A-3447-464B-B8D2-E810EC0567BD}"/>
              </a:ext>
            </a:extLst>
          </p:cNvPr>
          <p:cNvCxnSpPr>
            <a:cxnSpLocks/>
          </p:cNvCxnSpPr>
          <p:nvPr/>
        </p:nvCxnSpPr>
        <p:spPr>
          <a:xfrm>
            <a:off x="4037577" y="3970638"/>
            <a:ext cx="0" cy="35440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296CD690-F69D-48CE-A840-44E79B59E783}"/>
              </a:ext>
            </a:extLst>
          </p:cNvPr>
          <p:cNvCxnSpPr>
            <a:cxnSpLocks/>
          </p:cNvCxnSpPr>
          <p:nvPr/>
        </p:nvCxnSpPr>
        <p:spPr>
          <a:xfrm>
            <a:off x="4045422" y="4680961"/>
            <a:ext cx="0" cy="35440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E4C925CC-01A7-4F48-BC02-C2A866105390}"/>
              </a:ext>
            </a:extLst>
          </p:cNvPr>
          <p:cNvCxnSpPr>
            <a:cxnSpLocks/>
          </p:cNvCxnSpPr>
          <p:nvPr/>
        </p:nvCxnSpPr>
        <p:spPr>
          <a:xfrm>
            <a:off x="9810771" y="4917814"/>
            <a:ext cx="0" cy="19393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6CD681E3-A353-46C3-AED5-7B96514B7B0C}"/>
              </a:ext>
            </a:extLst>
          </p:cNvPr>
          <p:cNvCxnSpPr>
            <a:cxnSpLocks/>
          </p:cNvCxnSpPr>
          <p:nvPr/>
        </p:nvCxnSpPr>
        <p:spPr>
          <a:xfrm>
            <a:off x="2380851" y="4693765"/>
            <a:ext cx="0" cy="34159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620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121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Cliodinamica Ltda Casa Matriz</dc:creator>
  <cp:lastModifiedBy>burrejola@academiajudicial.cl</cp:lastModifiedBy>
  <cp:revision>90</cp:revision>
  <dcterms:created xsi:type="dcterms:W3CDTF">2019-08-22T20:51:45Z</dcterms:created>
  <dcterms:modified xsi:type="dcterms:W3CDTF">2021-10-04T11:54:41Z</dcterms:modified>
</cp:coreProperties>
</file>