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61" r:id="rId5"/>
    <p:sldId id="262" r:id="rId6"/>
    <p:sldId id="265" r:id="rId7"/>
    <p:sldId id="263" r:id="rId8"/>
    <p:sldId id="264" r:id="rId9"/>
    <p:sldId id="259" r:id="rId10"/>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p:restoredTop sz="97578"/>
  </p:normalViewPr>
  <p:slideViewPr>
    <p:cSldViewPr snapToGrid="0" snapToObjects="1" showGuides="1">
      <p:cViewPr varScale="1">
        <p:scale>
          <a:sx n="69" d="100"/>
          <a:sy n="69" d="100"/>
        </p:scale>
        <p:origin x="74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66FA1C-E39A-6744-951C-1B8593C655B3}" type="datetimeFigureOut">
              <a:rPr lang="es-CL" smtClean="0"/>
              <a:t>17-06-2020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a:t>Editar los estilos de texto del patrón
Segundo nivel
Tercer nivel
Cuarto nivel
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0ED7C7-7D0B-1D4E-8F62-9CEFC122BE21}" type="slidenum">
              <a:rPr lang="es-CL" smtClean="0"/>
              <a:t>‹Nº›</a:t>
            </a:fld>
            <a:endParaRPr lang="es-CL"/>
          </a:p>
        </p:txBody>
      </p:sp>
    </p:spTree>
    <p:extLst>
      <p:ext uri="{BB962C8B-B14F-4D97-AF65-F5344CB8AC3E}">
        <p14:creationId xmlns:p14="http://schemas.microsoft.com/office/powerpoint/2010/main" val="2958657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8" Type="http://schemas.openxmlformats.org/officeDocument/2006/relationships/hyperlink" Target="https://twitter.com/AcademiaJudic1" TargetMode="External"/><Relationship Id="rId3" Type="http://schemas.openxmlformats.org/officeDocument/2006/relationships/image" Target="../media/image2.png"/><Relationship Id="rId7" Type="http://schemas.openxmlformats.org/officeDocument/2006/relationships/image" Target="../media/image12.png"/><Relationship Id="rId12"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hyperlink" Target="https://www.linkedin.com/in/academia-judicial-de-chile-235641186/" TargetMode="External"/><Relationship Id="rId11" Type="http://schemas.openxmlformats.org/officeDocument/2006/relationships/image" Target="../media/image14.png"/><Relationship Id="rId5" Type="http://schemas.openxmlformats.org/officeDocument/2006/relationships/image" Target="../media/image11.png"/><Relationship Id="rId10" Type="http://schemas.openxmlformats.org/officeDocument/2006/relationships/hyperlink" Target="https://www.youtube.com/channel/UCGPfuG9gZmpi0n66HgbedWQ" TargetMode="External"/><Relationship Id="rId4" Type="http://schemas.openxmlformats.org/officeDocument/2006/relationships/hyperlink" Target="https://www.instagram.com/academiajudicial/" TargetMode="External"/><Relationship Id="rId9" Type="http://schemas.openxmlformats.org/officeDocument/2006/relationships/image" Target="../media/image13.png"/></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20.png"/><Relationship Id="rId18" Type="http://schemas.openxmlformats.org/officeDocument/2006/relationships/image" Target="../media/image23.png"/><Relationship Id="rId3" Type="http://schemas.openxmlformats.org/officeDocument/2006/relationships/image" Target="../media/image6.png"/><Relationship Id="rId7" Type="http://schemas.openxmlformats.org/officeDocument/2006/relationships/image" Target="../media/image16.png"/><Relationship Id="rId12" Type="http://schemas.openxmlformats.org/officeDocument/2006/relationships/image" Target="../media/image19.png"/><Relationship Id="rId17" Type="http://schemas.openxmlformats.org/officeDocument/2006/relationships/image" Target="../media/image22.png"/><Relationship Id="rId2" Type="http://schemas.openxmlformats.org/officeDocument/2006/relationships/image" Target="../media/image1.png"/><Relationship Id="rId16"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15.png"/><Relationship Id="rId11" Type="http://schemas.openxmlformats.org/officeDocument/2006/relationships/image" Target="../media/image10.png"/><Relationship Id="rId5" Type="http://schemas.openxmlformats.org/officeDocument/2006/relationships/image" Target="../media/image2.png"/><Relationship Id="rId15" Type="http://schemas.openxmlformats.org/officeDocument/2006/relationships/image" Target="../media/image8.png"/><Relationship Id="rId10" Type="http://schemas.openxmlformats.org/officeDocument/2006/relationships/image" Target="../media/image18.png"/><Relationship Id="rId4" Type="http://schemas.openxmlformats.org/officeDocument/2006/relationships/image" Target="../media/image9.png"/><Relationship Id="rId9" Type="http://schemas.openxmlformats.org/officeDocument/2006/relationships/image" Target="../media/image17.png"/><Relationship Id="rId1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ortada">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DED27568-D4E6-0646-BB61-CE9A80D81FCD}"/>
              </a:ext>
            </a:extLst>
          </p:cNvPr>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Rectángulo 6">
            <a:extLst>
              <a:ext uri="{FF2B5EF4-FFF2-40B4-BE49-F238E27FC236}">
                <a16:creationId xmlns:a16="http://schemas.microsoft.com/office/drawing/2014/main" id="{AE7574AD-EB76-1541-9603-7DABE4865658}"/>
              </a:ext>
            </a:extLst>
          </p:cNvPr>
          <p:cNvSpPr/>
          <p:nvPr userDrawn="1"/>
        </p:nvSpPr>
        <p:spPr>
          <a:xfrm>
            <a:off x="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Título 1">
            <a:extLst>
              <a:ext uri="{FF2B5EF4-FFF2-40B4-BE49-F238E27FC236}">
                <a16:creationId xmlns:a16="http://schemas.microsoft.com/office/drawing/2014/main" id="{F0BF12E2-5EB7-4440-8D90-DC7AA067AE49}"/>
              </a:ext>
            </a:extLst>
          </p:cNvPr>
          <p:cNvSpPr>
            <a:spLocks noGrp="1"/>
          </p:cNvSpPr>
          <p:nvPr>
            <p:ph type="ctrTitle"/>
          </p:nvPr>
        </p:nvSpPr>
        <p:spPr>
          <a:xfrm>
            <a:off x="6991894" y="2201091"/>
            <a:ext cx="4304211" cy="2407464"/>
          </a:xfrm>
        </p:spPr>
        <p:txBody>
          <a:bodyPr anchor="ctr">
            <a:normAutofit/>
          </a:bodyPr>
          <a:lstStyle>
            <a:lvl1pPr algn="l">
              <a:defRPr sz="4400">
                <a:solidFill>
                  <a:schemeClr val="bg2"/>
                </a:solidFill>
              </a:defRPr>
            </a:lvl1pPr>
          </a:lstStyle>
          <a:p>
            <a:r>
              <a:rPr lang="es-ES"/>
              <a:t>Haga clic para modificar el estilo de título del patrón</a:t>
            </a:r>
            <a:endParaRPr lang="es-CL" dirty="0"/>
          </a:p>
        </p:txBody>
      </p:sp>
      <p:sp>
        <p:nvSpPr>
          <p:cNvPr id="3" name="Subtítulo 2">
            <a:extLst>
              <a:ext uri="{FF2B5EF4-FFF2-40B4-BE49-F238E27FC236}">
                <a16:creationId xmlns:a16="http://schemas.microsoft.com/office/drawing/2014/main" id="{C5124998-7C9D-F24A-83C2-B6F7EEEF0D93}"/>
              </a:ext>
            </a:extLst>
          </p:cNvPr>
          <p:cNvSpPr>
            <a:spLocks noGrp="1"/>
          </p:cNvSpPr>
          <p:nvPr>
            <p:ph type="subTitle" idx="1"/>
          </p:nvPr>
        </p:nvSpPr>
        <p:spPr>
          <a:xfrm>
            <a:off x="6991894" y="4728754"/>
            <a:ext cx="4304211" cy="705395"/>
          </a:xfrm>
        </p:spPr>
        <p:txBody>
          <a:bodyPr>
            <a:normAutofit/>
          </a:bodyPr>
          <a:lstStyle>
            <a:lvl1pPr marL="0" indent="0" algn="l">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dirty="0"/>
          </a:p>
        </p:txBody>
      </p:sp>
      <p:pic>
        <p:nvPicPr>
          <p:cNvPr id="12" name="Imagen 11">
            <a:extLst>
              <a:ext uri="{FF2B5EF4-FFF2-40B4-BE49-F238E27FC236}">
                <a16:creationId xmlns:a16="http://schemas.microsoft.com/office/drawing/2014/main" id="{6F44AD2A-14B6-9C45-A2EE-72E9B4083393}"/>
              </a:ext>
            </a:extLst>
          </p:cNvPr>
          <p:cNvPicPr>
            <a:picLocks noChangeAspect="1"/>
          </p:cNvPicPr>
          <p:nvPr userDrawn="1"/>
        </p:nvPicPr>
        <p:blipFill>
          <a:blip r:embed="rId2"/>
          <a:stretch>
            <a:fillRect/>
          </a:stretch>
        </p:blipFill>
        <p:spPr>
          <a:xfrm>
            <a:off x="1592618" y="2770973"/>
            <a:ext cx="2910763" cy="1316054"/>
          </a:xfrm>
          <a:prstGeom prst="rect">
            <a:avLst/>
          </a:prstGeom>
        </p:spPr>
      </p:pic>
    </p:spTree>
    <p:extLst>
      <p:ext uri="{BB962C8B-B14F-4D97-AF65-F5344CB8AC3E}">
        <p14:creationId xmlns:p14="http://schemas.microsoft.com/office/powerpoint/2010/main" val="1558667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ortadilla Azul">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B451C1D-1EF8-F840-A15D-B9BABD9E332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17" name="Imagen 16">
            <a:extLst>
              <a:ext uri="{FF2B5EF4-FFF2-40B4-BE49-F238E27FC236}">
                <a16:creationId xmlns:a16="http://schemas.microsoft.com/office/drawing/2014/main" id="{2BD45D94-7152-634D-AA6C-B7C2E41EA1A3}"/>
              </a:ext>
            </a:extLst>
          </p:cNvPr>
          <p:cNvPicPr>
            <a:picLocks noChangeAspect="1"/>
          </p:cNvPicPr>
          <p:nvPr userDrawn="1"/>
        </p:nvPicPr>
        <p:blipFill>
          <a:blip r:embed="rId2"/>
          <a:stretch>
            <a:fillRect/>
          </a:stretch>
        </p:blipFill>
        <p:spPr>
          <a:xfrm>
            <a:off x="4756668" y="823360"/>
            <a:ext cx="7435332" cy="2947890"/>
          </a:xfrm>
          <a:prstGeom prst="rect">
            <a:avLst/>
          </a:prstGeom>
        </p:spPr>
      </p:pic>
      <p:sp>
        <p:nvSpPr>
          <p:cNvPr id="2" name="Título 1">
            <a:extLst>
              <a:ext uri="{FF2B5EF4-FFF2-40B4-BE49-F238E27FC236}">
                <a16:creationId xmlns:a16="http://schemas.microsoft.com/office/drawing/2014/main" id="{1C14C22D-39CD-774B-BC75-82393803FE1B}"/>
              </a:ext>
            </a:extLst>
          </p:cNvPr>
          <p:cNvSpPr>
            <a:spLocks noGrp="1"/>
          </p:cNvSpPr>
          <p:nvPr>
            <p:ph type="title"/>
          </p:nvPr>
        </p:nvSpPr>
        <p:spPr>
          <a:xfrm>
            <a:off x="230810" y="1916113"/>
            <a:ext cx="8042110" cy="4440237"/>
          </a:xfrm>
        </p:spPr>
        <p:txBody>
          <a:bodyPr anchor="b"/>
          <a:lstStyle>
            <a:lvl1pPr>
              <a:defRPr sz="8000">
                <a:solidFill>
                  <a:schemeClr val="accent1"/>
                </a:solidFill>
              </a:defRPr>
            </a:lvl1pPr>
          </a:lstStyle>
          <a:p>
            <a:r>
              <a:rPr lang="es-ES"/>
              <a:t>Haga clic para modificar el estilo de título del patrón</a:t>
            </a:r>
            <a:endParaRPr lang="es-CL" dirty="0"/>
          </a:p>
        </p:txBody>
      </p:sp>
      <p:pic>
        <p:nvPicPr>
          <p:cNvPr id="8" name="Imagen 7">
            <a:hlinkClick r:id="" action="ppaction://hlinkshowjump?jump=firstslide"/>
            <a:extLst>
              <a:ext uri="{FF2B5EF4-FFF2-40B4-BE49-F238E27FC236}">
                <a16:creationId xmlns:a16="http://schemas.microsoft.com/office/drawing/2014/main" id="{A41369C9-4513-EB41-AA44-7E2AA8CF9627}"/>
              </a:ext>
            </a:extLst>
          </p:cNvPr>
          <p:cNvPicPr>
            <a:picLocks noChangeAspect="1"/>
          </p:cNvPicPr>
          <p:nvPr userDrawn="1"/>
        </p:nvPicPr>
        <p:blipFill>
          <a:blip r:embed="rId3"/>
          <a:stretch>
            <a:fillRect/>
          </a:stretch>
        </p:blipFill>
        <p:spPr>
          <a:xfrm>
            <a:off x="11039236" y="175190"/>
            <a:ext cx="967866" cy="437605"/>
          </a:xfrm>
          <a:prstGeom prst="rect">
            <a:avLst/>
          </a:prstGeom>
        </p:spPr>
      </p:pic>
      <p:pic>
        <p:nvPicPr>
          <p:cNvPr id="9" name="Imagen 8">
            <a:extLst>
              <a:ext uri="{FF2B5EF4-FFF2-40B4-BE49-F238E27FC236}">
                <a16:creationId xmlns:a16="http://schemas.microsoft.com/office/drawing/2014/main" id="{7E877BEE-0DD9-7948-A3C5-2CCC2C37CE72}"/>
              </a:ext>
            </a:extLst>
          </p:cNvPr>
          <p:cNvPicPr>
            <a:picLocks noChangeAspect="1"/>
          </p:cNvPicPr>
          <p:nvPr userDrawn="1"/>
        </p:nvPicPr>
        <p:blipFill>
          <a:blip r:embed="rId4"/>
          <a:stretch>
            <a:fillRect/>
          </a:stretch>
        </p:blipFill>
        <p:spPr>
          <a:xfrm>
            <a:off x="230810" y="196228"/>
            <a:ext cx="166014" cy="166014"/>
          </a:xfrm>
          <a:prstGeom prst="rect">
            <a:avLst/>
          </a:prstGeom>
        </p:spPr>
      </p:pic>
      <p:pic>
        <p:nvPicPr>
          <p:cNvPr id="11" name="Imagen 10">
            <a:extLst>
              <a:ext uri="{FF2B5EF4-FFF2-40B4-BE49-F238E27FC236}">
                <a16:creationId xmlns:a16="http://schemas.microsoft.com/office/drawing/2014/main" id="{3FE19AFD-BC51-EA42-B027-52699AC10D87}"/>
              </a:ext>
            </a:extLst>
          </p:cNvPr>
          <p:cNvPicPr>
            <a:picLocks noChangeAspect="1"/>
          </p:cNvPicPr>
          <p:nvPr userDrawn="1"/>
        </p:nvPicPr>
        <p:blipFill>
          <a:blip r:embed="rId4"/>
          <a:stretch>
            <a:fillRect/>
          </a:stretch>
        </p:blipFill>
        <p:spPr>
          <a:xfrm>
            <a:off x="3696514" y="201027"/>
            <a:ext cx="166014" cy="166014"/>
          </a:xfrm>
          <a:prstGeom prst="rect">
            <a:avLst/>
          </a:prstGeom>
        </p:spPr>
      </p:pic>
      <p:sp>
        <p:nvSpPr>
          <p:cNvPr id="18" name="Marcador de texto 12">
            <a:extLst>
              <a:ext uri="{FF2B5EF4-FFF2-40B4-BE49-F238E27FC236}">
                <a16:creationId xmlns:a16="http://schemas.microsoft.com/office/drawing/2014/main" id="{45C0D4B5-60C1-5141-A057-0771DC093E01}"/>
              </a:ext>
            </a:extLst>
          </p:cNvPr>
          <p:cNvSpPr>
            <a:spLocks noGrp="1"/>
          </p:cNvSpPr>
          <p:nvPr>
            <p:ph type="body" sz="quarter" idx="14" hasCustomPrompt="1"/>
          </p:nvPr>
        </p:nvSpPr>
        <p:spPr>
          <a:xfrm>
            <a:off x="3960846" y="196228"/>
            <a:ext cx="2023641" cy="362963"/>
          </a:xfrm>
        </p:spPr>
        <p:txBody>
          <a:bodyPr lIns="0" tIns="0" rIns="0" bIns="0"/>
          <a:lstStyle>
            <a:lvl1pPr marL="0" indent="0">
              <a:buNone/>
              <a:defRPr lang="es-ES" sz="900" b="0" i="0" kern="1200" smtClean="0">
                <a:solidFill>
                  <a:schemeClr val="bg1"/>
                </a:solidFill>
                <a:latin typeface="Boxed Round Medium" panose="020F0500000000020000" pitchFamily="34" charset="77"/>
                <a:ea typeface="+mn-ea"/>
                <a:cs typeface="+mn-cs"/>
              </a:defRPr>
            </a:lvl1pPr>
          </a:lstStyle>
          <a:p>
            <a:r>
              <a:rPr lang="es-ES" dirty="0"/>
              <a:t>Aquí el número </a:t>
            </a:r>
            <a:r>
              <a:rPr lang="es-ES" dirty="0" err="1"/>
              <a:t>Cáp</a:t>
            </a:r>
            <a:r>
              <a:rPr lang="es-ES" dirty="0"/>
              <a:t> 02</a:t>
            </a:r>
            <a:endParaRPr lang="es-CL" dirty="0"/>
          </a:p>
        </p:txBody>
      </p:sp>
      <p:sp>
        <p:nvSpPr>
          <p:cNvPr id="12" name="Marcador de texto 12">
            <a:extLst>
              <a:ext uri="{FF2B5EF4-FFF2-40B4-BE49-F238E27FC236}">
                <a16:creationId xmlns:a16="http://schemas.microsoft.com/office/drawing/2014/main" id="{FAC4CC7B-F759-4CFD-9A8D-BF904E00FBB1}"/>
              </a:ext>
            </a:extLst>
          </p:cNvPr>
          <p:cNvSpPr txBox="1">
            <a:spLocks/>
          </p:cNvSpPr>
          <p:nvPr userDrawn="1"/>
        </p:nvSpPr>
        <p:spPr>
          <a:xfrm>
            <a:off x="469744" y="188913"/>
            <a:ext cx="1258848" cy="362963"/>
          </a:xfrm>
          <a:prstGeom prst="rect">
            <a:avLst/>
          </a:prstGeom>
        </p:spPr>
        <p:txBody>
          <a:bodyPr lIns="0" tIns="0" rIns="0" bIns="0"/>
          <a:lstStyle>
            <a:lvl1pPr marL="0" indent="0" algn="l" defTabSz="914400" rtl="0" eaLnBrk="1" latinLnBrk="0" hangingPunct="1">
              <a:lnSpc>
                <a:spcPct val="100000"/>
              </a:lnSpc>
              <a:spcBef>
                <a:spcPts val="1000"/>
              </a:spcBef>
              <a:buFont typeface="Arial" panose="020B0604020202020204" pitchFamily="34" charset="0"/>
              <a:buNone/>
              <a:defRPr lang="es-ES" sz="900" b="0" i="0" kern="1200" smtClean="0">
                <a:solidFill>
                  <a:schemeClr val="tx1"/>
                </a:solidFill>
                <a:latin typeface="Boxed Round Medium" panose="020F0500000000020000"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L" dirty="0">
                <a:solidFill>
                  <a:schemeClr val="bg1"/>
                </a:solidFill>
              </a:rPr>
              <a:t>Manual de uso rápido de </a:t>
            </a:r>
            <a:r>
              <a:rPr lang="es-CL" dirty="0" err="1">
                <a:solidFill>
                  <a:schemeClr val="bg1"/>
                </a:solidFill>
              </a:rPr>
              <a:t>Mentimeter</a:t>
            </a:r>
            <a:endParaRPr lang="es-CL" dirty="0">
              <a:solidFill>
                <a:schemeClr val="bg1"/>
              </a:solidFill>
            </a:endParaRPr>
          </a:p>
        </p:txBody>
      </p:sp>
    </p:spTree>
    <p:extLst>
      <p:ext uri="{BB962C8B-B14F-4D97-AF65-F5344CB8AC3E}">
        <p14:creationId xmlns:p14="http://schemas.microsoft.com/office/powerpoint/2010/main" val="4147631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ortadilla Azul 2">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B451C1D-1EF8-F840-A15D-B9BABD9E332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17" name="Imagen 16">
            <a:extLst>
              <a:ext uri="{FF2B5EF4-FFF2-40B4-BE49-F238E27FC236}">
                <a16:creationId xmlns:a16="http://schemas.microsoft.com/office/drawing/2014/main" id="{2BD45D94-7152-634D-AA6C-B7C2E41EA1A3}"/>
              </a:ext>
            </a:extLst>
          </p:cNvPr>
          <p:cNvPicPr>
            <a:picLocks noChangeAspect="1"/>
          </p:cNvPicPr>
          <p:nvPr userDrawn="1"/>
        </p:nvPicPr>
        <p:blipFill>
          <a:blip r:embed="rId2"/>
          <a:stretch>
            <a:fillRect/>
          </a:stretch>
        </p:blipFill>
        <p:spPr>
          <a:xfrm>
            <a:off x="4928893" y="279235"/>
            <a:ext cx="8353700" cy="7705060"/>
          </a:xfrm>
          <a:prstGeom prst="rect">
            <a:avLst/>
          </a:prstGeom>
        </p:spPr>
      </p:pic>
      <p:sp>
        <p:nvSpPr>
          <p:cNvPr id="2" name="Título 1">
            <a:extLst>
              <a:ext uri="{FF2B5EF4-FFF2-40B4-BE49-F238E27FC236}">
                <a16:creationId xmlns:a16="http://schemas.microsoft.com/office/drawing/2014/main" id="{1C14C22D-39CD-774B-BC75-82393803FE1B}"/>
              </a:ext>
            </a:extLst>
          </p:cNvPr>
          <p:cNvSpPr>
            <a:spLocks noGrp="1"/>
          </p:cNvSpPr>
          <p:nvPr>
            <p:ph type="title"/>
          </p:nvPr>
        </p:nvSpPr>
        <p:spPr>
          <a:xfrm>
            <a:off x="230810" y="1916113"/>
            <a:ext cx="8042110" cy="4440237"/>
          </a:xfrm>
        </p:spPr>
        <p:txBody>
          <a:bodyPr anchor="b"/>
          <a:lstStyle>
            <a:lvl1pPr>
              <a:defRPr sz="8000">
                <a:solidFill>
                  <a:schemeClr val="accent1"/>
                </a:solidFill>
              </a:defRPr>
            </a:lvl1pPr>
          </a:lstStyle>
          <a:p>
            <a:r>
              <a:rPr lang="es-ES"/>
              <a:t>Haga clic para modificar el estilo de título del patrón</a:t>
            </a:r>
            <a:endParaRPr lang="es-CL" dirty="0"/>
          </a:p>
        </p:txBody>
      </p:sp>
      <p:pic>
        <p:nvPicPr>
          <p:cNvPr id="8" name="Imagen 7">
            <a:hlinkClick r:id="" action="ppaction://hlinkshowjump?jump=firstslide"/>
            <a:extLst>
              <a:ext uri="{FF2B5EF4-FFF2-40B4-BE49-F238E27FC236}">
                <a16:creationId xmlns:a16="http://schemas.microsoft.com/office/drawing/2014/main" id="{A41369C9-4513-EB41-AA44-7E2AA8CF9627}"/>
              </a:ext>
            </a:extLst>
          </p:cNvPr>
          <p:cNvPicPr>
            <a:picLocks noChangeAspect="1"/>
          </p:cNvPicPr>
          <p:nvPr userDrawn="1"/>
        </p:nvPicPr>
        <p:blipFill>
          <a:blip r:embed="rId3"/>
          <a:stretch>
            <a:fillRect/>
          </a:stretch>
        </p:blipFill>
        <p:spPr>
          <a:xfrm>
            <a:off x="11039236" y="175190"/>
            <a:ext cx="967866" cy="437605"/>
          </a:xfrm>
          <a:prstGeom prst="rect">
            <a:avLst/>
          </a:prstGeom>
        </p:spPr>
      </p:pic>
      <p:pic>
        <p:nvPicPr>
          <p:cNvPr id="13" name="Imagen 12">
            <a:extLst>
              <a:ext uri="{FF2B5EF4-FFF2-40B4-BE49-F238E27FC236}">
                <a16:creationId xmlns:a16="http://schemas.microsoft.com/office/drawing/2014/main" id="{68E8B57C-D202-B142-A443-9849551B3772}"/>
              </a:ext>
            </a:extLst>
          </p:cNvPr>
          <p:cNvPicPr>
            <a:picLocks noChangeAspect="1"/>
          </p:cNvPicPr>
          <p:nvPr userDrawn="1"/>
        </p:nvPicPr>
        <p:blipFill>
          <a:blip r:embed="rId4"/>
          <a:stretch>
            <a:fillRect/>
          </a:stretch>
        </p:blipFill>
        <p:spPr>
          <a:xfrm>
            <a:off x="230810" y="196228"/>
            <a:ext cx="166014" cy="166014"/>
          </a:xfrm>
          <a:prstGeom prst="rect">
            <a:avLst/>
          </a:prstGeom>
        </p:spPr>
      </p:pic>
      <p:pic>
        <p:nvPicPr>
          <p:cNvPr id="14" name="Imagen 13">
            <a:extLst>
              <a:ext uri="{FF2B5EF4-FFF2-40B4-BE49-F238E27FC236}">
                <a16:creationId xmlns:a16="http://schemas.microsoft.com/office/drawing/2014/main" id="{AFA105B2-EA8E-C14F-9EA2-7D6D30312D76}"/>
              </a:ext>
            </a:extLst>
          </p:cNvPr>
          <p:cNvPicPr>
            <a:picLocks noChangeAspect="1"/>
          </p:cNvPicPr>
          <p:nvPr userDrawn="1"/>
        </p:nvPicPr>
        <p:blipFill>
          <a:blip r:embed="rId4"/>
          <a:stretch>
            <a:fillRect/>
          </a:stretch>
        </p:blipFill>
        <p:spPr>
          <a:xfrm>
            <a:off x="3696514" y="201027"/>
            <a:ext cx="166014" cy="166014"/>
          </a:xfrm>
          <a:prstGeom prst="rect">
            <a:avLst/>
          </a:prstGeom>
        </p:spPr>
      </p:pic>
      <p:sp>
        <p:nvSpPr>
          <p:cNvPr id="15" name="Marcador de texto 12">
            <a:extLst>
              <a:ext uri="{FF2B5EF4-FFF2-40B4-BE49-F238E27FC236}">
                <a16:creationId xmlns:a16="http://schemas.microsoft.com/office/drawing/2014/main" id="{CA7FE9CB-93B3-0346-88A7-2BDF75EBEF3C}"/>
              </a:ext>
            </a:extLst>
          </p:cNvPr>
          <p:cNvSpPr>
            <a:spLocks noGrp="1"/>
          </p:cNvSpPr>
          <p:nvPr>
            <p:ph type="body" sz="quarter" idx="14" hasCustomPrompt="1"/>
          </p:nvPr>
        </p:nvSpPr>
        <p:spPr>
          <a:xfrm>
            <a:off x="3960846" y="196228"/>
            <a:ext cx="2023641" cy="362963"/>
          </a:xfrm>
        </p:spPr>
        <p:txBody>
          <a:bodyPr lIns="0" tIns="0" rIns="0" bIns="0"/>
          <a:lstStyle>
            <a:lvl1pPr marL="0" indent="0">
              <a:buNone/>
              <a:defRPr lang="es-ES" sz="900" b="0" i="0" kern="1200" smtClean="0">
                <a:solidFill>
                  <a:schemeClr val="bg1"/>
                </a:solidFill>
                <a:latin typeface="Boxed Round Medium" panose="020F0500000000020000" pitchFamily="34" charset="77"/>
                <a:ea typeface="+mn-ea"/>
                <a:cs typeface="+mn-cs"/>
              </a:defRPr>
            </a:lvl1pPr>
          </a:lstStyle>
          <a:p>
            <a:r>
              <a:rPr lang="es-ES" dirty="0"/>
              <a:t>Aquí el número </a:t>
            </a:r>
            <a:r>
              <a:rPr lang="es-ES" dirty="0" err="1"/>
              <a:t>Cáp</a:t>
            </a:r>
            <a:r>
              <a:rPr lang="es-ES" dirty="0"/>
              <a:t> 02</a:t>
            </a:r>
          </a:p>
        </p:txBody>
      </p:sp>
      <p:sp>
        <p:nvSpPr>
          <p:cNvPr id="11" name="Marcador de texto 12">
            <a:extLst>
              <a:ext uri="{FF2B5EF4-FFF2-40B4-BE49-F238E27FC236}">
                <a16:creationId xmlns:a16="http://schemas.microsoft.com/office/drawing/2014/main" id="{06A7EB1C-5D48-423E-B61D-5C4B572CFD61}"/>
              </a:ext>
            </a:extLst>
          </p:cNvPr>
          <p:cNvSpPr txBox="1">
            <a:spLocks/>
          </p:cNvSpPr>
          <p:nvPr userDrawn="1"/>
        </p:nvSpPr>
        <p:spPr>
          <a:xfrm>
            <a:off x="469744" y="188913"/>
            <a:ext cx="1258848" cy="362963"/>
          </a:xfrm>
          <a:prstGeom prst="rect">
            <a:avLst/>
          </a:prstGeom>
        </p:spPr>
        <p:txBody>
          <a:bodyPr lIns="0" tIns="0" rIns="0" bIns="0"/>
          <a:lstStyle>
            <a:lvl1pPr marL="0" indent="0" algn="l" defTabSz="914400" rtl="0" eaLnBrk="1" latinLnBrk="0" hangingPunct="1">
              <a:lnSpc>
                <a:spcPct val="100000"/>
              </a:lnSpc>
              <a:spcBef>
                <a:spcPts val="1000"/>
              </a:spcBef>
              <a:buFont typeface="Arial" panose="020B0604020202020204" pitchFamily="34" charset="0"/>
              <a:buNone/>
              <a:defRPr lang="es-ES" sz="900" b="0" i="0" kern="1200" smtClean="0">
                <a:solidFill>
                  <a:schemeClr val="tx1"/>
                </a:solidFill>
                <a:latin typeface="Boxed Round Medium" panose="020F0500000000020000"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L" dirty="0">
                <a:solidFill>
                  <a:schemeClr val="bg1"/>
                </a:solidFill>
              </a:rPr>
              <a:t>Manual de uso rápido de </a:t>
            </a:r>
            <a:r>
              <a:rPr lang="es-CL" dirty="0" err="1">
                <a:solidFill>
                  <a:schemeClr val="bg1"/>
                </a:solidFill>
              </a:rPr>
              <a:t>Mentimeter</a:t>
            </a:r>
            <a:endParaRPr lang="es-CL" dirty="0">
              <a:solidFill>
                <a:schemeClr val="bg1"/>
              </a:solidFill>
            </a:endParaRPr>
          </a:p>
        </p:txBody>
      </p:sp>
    </p:spTree>
    <p:extLst>
      <p:ext uri="{BB962C8B-B14F-4D97-AF65-F5344CB8AC3E}">
        <p14:creationId xmlns:p14="http://schemas.microsoft.com/office/powerpoint/2010/main" val="1762577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ortadilla Azul 2">
    <p:spTree>
      <p:nvGrpSpPr>
        <p:cNvPr id="1" name=""/>
        <p:cNvGrpSpPr/>
        <p:nvPr/>
      </p:nvGrpSpPr>
      <p:grpSpPr>
        <a:xfrm>
          <a:off x="0" y="0"/>
          <a:ext cx="0" cy="0"/>
          <a:chOff x="0" y="0"/>
          <a:chExt cx="0" cy="0"/>
        </a:xfrm>
      </p:grpSpPr>
      <p:pic>
        <p:nvPicPr>
          <p:cNvPr id="17" name="Imagen 16">
            <a:extLst>
              <a:ext uri="{FF2B5EF4-FFF2-40B4-BE49-F238E27FC236}">
                <a16:creationId xmlns:a16="http://schemas.microsoft.com/office/drawing/2014/main" id="{2BD45D94-7152-634D-AA6C-B7C2E41EA1A3}"/>
              </a:ext>
            </a:extLst>
          </p:cNvPr>
          <p:cNvPicPr>
            <a:picLocks noChangeAspect="1"/>
          </p:cNvPicPr>
          <p:nvPr userDrawn="1"/>
        </p:nvPicPr>
        <p:blipFill>
          <a:blip r:embed="rId2">
            <a:alphaModFix amt="15000"/>
          </a:blip>
          <a:stretch>
            <a:fillRect/>
          </a:stretch>
        </p:blipFill>
        <p:spPr>
          <a:xfrm>
            <a:off x="2963263" y="-1377077"/>
            <a:ext cx="10810318" cy="9970929"/>
          </a:xfrm>
          <a:prstGeom prst="rect">
            <a:avLst/>
          </a:prstGeom>
        </p:spPr>
      </p:pic>
      <p:sp>
        <p:nvSpPr>
          <p:cNvPr id="2" name="Título 1">
            <a:extLst>
              <a:ext uri="{FF2B5EF4-FFF2-40B4-BE49-F238E27FC236}">
                <a16:creationId xmlns:a16="http://schemas.microsoft.com/office/drawing/2014/main" id="{1C14C22D-39CD-774B-BC75-82393803FE1B}"/>
              </a:ext>
            </a:extLst>
          </p:cNvPr>
          <p:cNvSpPr>
            <a:spLocks noGrp="1"/>
          </p:cNvSpPr>
          <p:nvPr>
            <p:ph type="title"/>
          </p:nvPr>
        </p:nvSpPr>
        <p:spPr>
          <a:xfrm>
            <a:off x="230810" y="1295862"/>
            <a:ext cx="5865190" cy="4440237"/>
          </a:xfrm>
        </p:spPr>
        <p:txBody>
          <a:bodyPr anchor="t"/>
          <a:lstStyle>
            <a:lvl1pPr>
              <a:defRPr sz="6000">
                <a:solidFill>
                  <a:schemeClr val="tx2"/>
                </a:solidFill>
              </a:defRPr>
            </a:lvl1pPr>
          </a:lstStyle>
          <a:p>
            <a:r>
              <a:rPr lang="es-ES"/>
              <a:t>Haga clic para modificar el estilo de título del patrón</a:t>
            </a:r>
            <a:endParaRPr lang="es-CL" dirty="0"/>
          </a:p>
        </p:txBody>
      </p:sp>
      <p:pic>
        <p:nvPicPr>
          <p:cNvPr id="8" name="Imagen 7">
            <a:hlinkClick r:id="" action="ppaction://hlinkshowjump?jump=firstslide"/>
            <a:extLst>
              <a:ext uri="{FF2B5EF4-FFF2-40B4-BE49-F238E27FC236}">
                <a16:creationId xmlns:a16="http://schemas.microsoft.com/office/drawing/2014/main" id="{A41369C9-4513-EB41-AA44-7E2AA8CF9627}"/>
              </a:ext>
            </a:extLst>
          </p:cNvPr>
          <p:cNvPicPr>
            <a:picLocks noChangeAspect="1"/>
          </p:cNvPicPr>
          <p:nvPr userDrawn="1"/>
        </p:nvPicPr>
        <p:blipFill>
          <a:blip r:embed="rId3"/>
          <a:stretch>
            <a:fillRect/>
          </a:stretch>
        </p:blipFill>
        <p:spPr>
          <a:xfrm>
            <a:off x="11039236" y="175190"/>
            <a:ext cx="967866" cy="437604"/>
          </a:xfrm>
          <a:prstGeom prst="rect">
            <a:avLst/>
          </a:prstGeom>
        </p:spPr>
      </p:pic>
      <p:pic>
        <p:nvPicPr>
          <p:cNvPr id="13" name="Imagen 12">
            <a:extLst>
              <a:ext uri="{FF2B5EF4-FFF2-40B4-BE49-F238E27FC236}">
                <a16:creationId xmlns:a16="http://schemas.microsoft.com/office/drawing/2014/main" id="{A125B259-AB51-6845-AB9A-5E39B9B5FFE1}"/>
              </a:ext>
            </a:extLst>
          </p:cNvPr>
          <p:cNvPicPr>
            <a:picLocks noChangeAspect="1"/>
          </p:cNvPicPr>
          <p:nvPr userDrawn="1"/>
        </p:nvPicPr>
        <p:blipFill>
          <a:blip r:embed="rId4"/>
          <a:stretch>
            <a:fillRect/>
          </a:stretch>
        </p:blipFill>
        <p:spPr>
          <a:xfrm>
            <a:off x="230810" y="196228"/>
            <a:ext cx="166014" cy="166014"/>
          </a:xfrm>
          <a:prstGeom prst="rect">
            <a:avLst/>
          </a:prstGeom>
        </p:spPr>
      </p:pic>
      <p:pic>
        <p:nvPicPr>
          <p:cNvPr id="15" name="Imagen 14">
            <a:extLst>
              <a:ext uri="{FF2B5EF4-FFF2-40B4-BE49-F238E27FC236}">
                <a16:creationId xmlns:a16="http://schemas.microsoft.com/office/drawing/2014/main" id="{817BFDC9-8415-5942-8C99-E9042A0BF1D6}"/>
              </a:ext>
            </a:extLst>
          </p:cNvPr>
          <p:cNvPicPr>
            <a:picLocks noChangeAspect="1"/>
          </p:cNvPicPr>
          <p:nvPr userDrawn="1"/>
        </p:nvPicPr>
        <p:blipFill>
          <a:blip r:embed="rId4"/>
          <a:stretch>
            <a:fillRect/>
          </a:stretch>
        </p:blipFill>
        <p:spPr>
          <a:xfrm>
            <a:off x="3696514" y="201027"/>
            <a:ext cx="166014" cy="166014"/>
          </a:xfrm>
          <a:prstGeom prst="rect">
            <a:avLst/>
          </a:prstGeom>
        </p:spPr>
      </p:pic>
      <p:sp>
        <p:nvSpPr>
          <p:cNvPr id="16" name="Marcador de texto 12">
            <a:extLst>
              <a:ext uri="{FF2B5EF4-FFF2-40B4-BE49-F238E27FC236}">
                <a16:creationId xmlns:a16="http://schemas.microsoft.com/office/drawing/2014/main" id="{EC718646-301A-4849-AC18-D964DBEE92D7}"/>
              </a:ext>
            </a:extLst>
          </p:cNvPr>
          <p:cNvSpPr>
            <a:spLocks noGrp="1"/>
          </p:cNvSpPr>
          <p:nvPr>
            <p:ph type="body" sz="quarter" idx="14" hasCustomPrompt="1"/>
          </p:nvPr>
        </p:nvSpPr>
        <p:spPr>
          <a:xfrm>
            <a:off x="3960846" y="196228"/>
            <a:ext cx="2023641" cy="362963"/>
          </a:xfrm>
        </p:spPr>
        <p:txBody>
          <a:bodyPr lIns="0" tIns="0" rIns="0" bIns="0"/>
          <a:lstStyle>
            <a:lvl1pPr marL="0" indent="0">
              <a:buNone/>
              <a:defRPr lang="es-ES" sz="900" b="0" i="0" kern="1200" smtClean="0">
                <a:solidFill>
                  <a:schemeClr val="tx1"/>
                </a:solidFill>
                <a:latin typeface="Boxed Round Medium" panose="020F0500000000020000" pitchFamily="34" charset="77"/>
                <a:ea typeface="+mn-ea"/>
                <a:cs typeface="+mn-cs"/>
              </a:defRPr>
            </a:lvl1pPr>
          </a:lstStyle>
          <a:p>
            <a:r>
              <a:rPr lang="es-ES" dirty="0"/>
              <a:t>Aquí el número </a:t>
            </a:r>
            <a:r>
              <a:rPr lang="es-ES" dirty="0" err="1"/>
              <a:t>Cáp</a:t>
            </a:r>
            <a:r>
              <a:rPr lang="es-ES" dirty="0"/>
              <a:t> 02</a:t>
            </a:r>
            <a:endParaRPr lang="es-CL" dirty="0"/>
          </a:p>
        </p:txBody>
      </p:sp>
    </p:spTree>
    <p:extLst>
      <p:ext uri="{BB962C8B-B14F-4D97-AF65-F5344CB8AC3E}">
        <p14:creationId xmlns:p14="http://schemas.microsoft.com/office/powerpoint/2010/main" val="814896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B451C1D-1EF8-F840-A15D-B9BABD9E332C}"/>
              </a:ext>
            </a:extLst>
          </p:cNvPr>
          <p:cNvSpPr/>
          <p:nvPr userDrawn="1"/>
        </p:nvSpPr>
        <p:spPr>
          <a:xfrm>
            <a:off x="0" y="0"/>
            <a:ext cx="12192000" cy="47593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17" name="Imagen 16">
            <a:extLst>
              <a:ext uri="{FF2B5EF4-FFF2-40B4-BE49-F238E27FC236}">
                <a16:creationId xmlns:a16="http://schemas.microsoft.com/office/drawing/2014/main" id="{2BD45D94-7152-634D-AA6C-B7C2E41EA1A3}"/>
              </a:ext>
            </a:extLst>
          </p:cNvPr>
          <p:cNvPicPr>
            <a:picLocks noChangeAspect="1"/>
          </p:cNvPicPr>
          <p:nvPr userDrawn="1"/>
        </p:nvPicPr>
        <p:blipFill rotWithShape="1">
          <a:blip r:embed="rId2"/>
          <a:srcRect l="2737" t="21043" r="12351" b="17187"/>
          <a:stretch/>
        </p:blipFill>
        <p:spPr>
          <a:xfrm>
            <a:off x="5098575" y="0"/>
            <a:ext cx="7093425" cy="4759377"/>
          </a:xfrm>
          <a:prstGeom prst="rect">
            <a:avLst/>
          </a:prstGeom>
        </p:spPr>
      </p:pic>
      <p:sp>
        <p:nvSpPr>
          <p:cNvPr id="2" name="Título 1">
            <a:extLst>
              <a:ext uri="{FF2B5EF4-FFF2-40B4-BE49-F238E27FC236}">
                <a16:creationId xmlns:a16="http://schemas.microsoft.com/office/drawing/2014/main" id="{1C14C22D-39CD-774B-BC75-82393803FE1B}"/>
              </a:ext>
            </a:extLst>
          </p:cNvPr>
          <p:cNvSpPr>
            <a:spLocks noGrp="1"/>
          </p:cNvSpPr>
          <p:nvPr>
            <p:ph type="title" hasCustomPrompt="1"/>
          </p:nvPr>
        </p:nvSpPr>
        <p:spPr>
          <a:xfrm>
            <a:off x="230810" y="1916113"/>
            <a:ext cx="8042110" cy="1671637"/>
          </a:xfrm>
        </p:spPr>
        <p:txBody>
          <a:bodyPr anchor="b"/>
          <a:lstStyle>
            <a:lvl1pPr>
              <a:defRPr sz="8000">
                <a:solidFill>
                  <a:schemeClr val="accent1"/>
                </a:solidFill>
              </a:defRPr>
            </a:lvl1pPr>
          </a:lstStyle>
          <a:p>
            <a:r>
              <a:rPr lang="es-ES" dirty="0"/>
              <a:t>Aquí el cierre</a:t>
            </a:r>
            <a:endParaRPr lang="es-CL" dirty="0"/>
          </a:p>
        </p:txBody>
      </p:sp>
      <p:sp>
        <p:nvSpPr>
          <p:cNvPr id="3" name="CuadroTexto 2">
            <a:extLst>
              <a:ext uri="{FF2B5EF4-FFF2-40B4-BE49-F238E27FC236}">
                <a16:creationId xmlns:a16="http://schemas.microsoft.com/office/drawing/2014/main" id="{AE0DD91A-B23A-F349-988F-5057C3061378}"/>
              </a:ext>
            </a:extLst>
          </p:cNvPr>
          <p:cNvSpPr txBox="1"/>
          <p:nvPr userDrawn="1"/>
        </p:nvSpPr>
        <p:spPr>
          <a:xfrm>
            <a:off x="9001593" y="-547141"/>
            <a:ext cx="0" cy="0"/>
          </a:xfrm>
          <a:prstGeom prst="rect">
            <a:avLst/>
          </a:prstGeom>
        </p:spPr>
        <p:txBody>
          <a:bodyPr vert="horz" wrap="none" lIns="91440" tIns="0" rIns="91440" bIns="0" rtlCol="0" anchor="t">
            <a:noAutofit/>
          </a:bodyPr>
          <a:lstStyle/>
          <a:p>
            <a:pPr algn="l"/>
            <a:endParaRPr lang="es-CL" dirty="0"/>
          </a:p>
        </p:txBody>
      </p:sp>
      <p:sp>
        <p:nvSpPr>
          <p:cNvPr id="4" name="CuadroTexto 3">
            <a:extLst>
              <a:ext uri="{FF2B5EF4-FFF2-40B4-BE49-F238E27FC236}">
                <a16:creationId xmlns:a16="http://schemas.microsoft.com/office/drawing/2014/main" id="{F3AF95DA-6AF7-8241-9F58-ACA0836B234F}"/>
              </a:ext>
            </a:extLst>
          </p:cNvPr>
          <p:cNvSpPr txBox="1"/>
          <p:nvPr userDrawn="1"/>
        </p:nvSpPr>
        <p:spPr>
          <a:xfrm>
            <a:off x="3874957" y="-742013"/>
            <a:ext cx="0" cy="0"/>
          </a:xfrm>
          <a:prstGeom prst="rect">
            <a:avLst/>
          </a:prstGeom>
        </p:spPr>
        <p:txBody>
          <a:bodyPr vert="horz" wrap="none" lIns="91440" tIns="0" rIns="91440" bIns="0" rtlCol="0" anchor="t">
            <a:noAutofit/>
          </a:bodyPr>
          <a:lstStyle/>
          <a:p>
            <a:pPr algn="l"/>
            <a:endParaRPr lang="es-CL" dirty="0"/>
          </a:p>
        </p:txBody>
      </p:sp>
      <p:sp>
        <p:nvSpPr>
          <p:cNvPr id="5" name="CuadroTexto 4">
            <a:extLst>
              <a:ext uri="{FF2B5EF4-FFF2-40B4-BE49-F238E27FC236}">
                <a16:creationId xmlns:a16="http://schemas.microsoft.com/office/drawing/2014/main" id="{3065FDCD-C049-534E-BCCE-375AA1AE0F34}"/>
              </a:ext>
            </a:extLst>
          </p:cNvPr>
          <p:cNvSpPr txBox="1"/>
          <p:nvPr userDrawn="1"/>
        </p:nvSpPr>
        <p:spPr>
          <a:xfrm>
            <a:off x="3028013" y="5666282"/>
            <a:ext cx="0" cy="0"/>
          </a:xfrm>
          <a:prstGeom prst="rect">
            <a:avLst/>
          </a:prstGeom>
        </p:spPr>
        <p:txBody>
          <a:bodyPr vert="horz" wrap="none" lIns="91440" tIns="0" rIns="91440" bIns="0" rtlCol="0" anchor="t">
            <a:noAutofit/>
          </a:bodyPr>
          <a:lstStyle/>
          <a:p>
            <a:pPr algn="l"/>
            <a:endParaRPr lang="es-CL" dirty="0"/>
          </a:p>
        </p:txBody>
      </p:sp>
      <p:sp>
        <p:nvSpPr>
          <p:cNvPr id="6" name="CuadroTexto 5">
            <a:extLst>
              <a:ext uri="{FF2B5EF4-FFF2-40B4-BE49-F238E27FC236}">
                <a16:creationId xmlns:a16="http://schemas.microsoft.com/office/drawing/2014/main" id="{F9732044-79B2-544A-8DD4-48E1E65804F4}"/>
              </a:ext>
            </a:extLst>
          </p:cNvPr>
          <p:cNvSpPr txBox="1"/>
          <p:nvPr userDrawn="1"/>
        </p:nvSpPr>
        <p:spPr>
          <a:xfrm>
            <a:off x="8636621" y="5298680"/>
            <a:ext cx="2671086" cy="652072"/>
          </a:xfrm>
          <a:prstGeom prst="rect">
            <a:avLst/>
          </a:prstGeom>
        </p:spPr>
        <p:txBody>
          <a:bodyPr vert="horz" wrap="square" lIns="91440" tIns="0" rIns="91440" bIns="0" rtlCol="0" anchor="t">
            <a:noAutofit/>
          </a:bodyPr>
          <a:lstStyle/>
          <a:p>
            <a:r>
              <a:rPr lang="es-CL" sz="1050" b="0" i="0" kern="1200" dirty="0">
                <a:solidFill>
                  <a:schemeClr val="tx1"/>
                </a:solidFill>
                <a:effectLst/>
                <a:latin typeface="Boxed Round Book" panose="020F0500000000020000" pitchFamily="34" charset="77"/>
                <a:ea typeface="+mn-ea"/>
                <a:cs typeface="+mn-cs"/>
              </a:rPr>
              <a:t>Amunátegui 465, Santiago, </a:t>
            </a:r>
          </a:p>
          <a:p>
            <a:r>
              <a:rPr lang="es-CL" sz="1050" b="0" i="0" kern="1200" dirty="0">
                <a:solidFill>
                  <a:schemeClr val="tx1"/>
                </a:solidFill>
                <a:effectLst/>
                <a:latin typeface="Boxed Round Book" panose="020F0500000000020000" pitchFamily="34" charset="77"/>
                <a:ea typeface="+mn-ea"/>
                <a:cs typeface="+mn-cs"/>
              </a:rPr>
              <a:t>RM, Santiago, Chile.</a:t>
            </a:r>
          </a:p>
          <a:p>
            <a:r>
              <a:rPr lang="es-CL" sz="1050" b="0" i="0" kern="1200" dirty="0">
                <a:solidFill>
                  <a:schemeClr val="tx1"/>
                </a:solidFill>
                <a:effectLst/>
                <a:latin typeface="Boxed Round Book" panose="020F0500000000020000" pitchFamily="34" charset="77"/>
                <a:ea typeface="+mn-ea"/>
                <a:cs typeface="+mn-cs"/>
              </a:rPr>
              <a:t>Teléfono: (2) 2439 9000</a:t>
            </a:r>
          </a:p>
          <a:p>
            <a:r>
              <a:rPr lang="es-CL" sz="1050" b="0" i="0" kern="1200" dirty="0">
                <a:solidFill>
                  <a:schemeClr val="tx1"/>
                </a:solidFill>
                <a:effectLst/>
                <a:latin typeface="Boxed Round Book" panose="020F0500000000020000" pitchFamily="34" charset="77"/>
                <a:ea typeface="+mn-ea"/>
                <a:cs typeface="+mn-cs"/>
              </a:rPr>
              <a:t>apoyodocencia@academiajudicial.cl</a:t>
            </a:r>
            <a:endParaRPr lang="es-CL" sz="1050" b="0" i="0" dirty="0">
              <a:latin typeface="Boxed Round Book" panose="020F0500000000020000" pitchFamily="34" charset="77"/>
            </a:endParaRPr>
          </a:p>
        </p:txBody>
      </p:sp>
      <p:pic>
        <p:nvPicPr>
          <p:cNvPr id="14" name="Imagen 13">
            <a:extLst>
              <a:ext uri="{FF2B5EF4-FFF2-40B4-BE49-F238E27FC236}">
                <a16:creationId xmlns:a16="http://schemas.microsoft.com/office/drawing/2014/main" id="{1384E157-5082-2C4F-8ED3-F5E003AD4165}"/>
              </a:ext>
            </a:extLst>
          </p:cNvPr>
          <p:cNvPicPr>
            <a:picLocks noChangeAspect="1"/>
          </p:cNvPicPr>
          <p:nvPr userDrawn="1"/>
        </p:nvPicPr>
        <p:blipFill>
          <a:blip r:embed="rId3"/>
          <a:stretch>
            <a:fillRect/>
          </a:stretch>
        </p:blipFill>
        <p:spPr>
          <a:xfrm>
            <a:off x="5650805" y="5246558"/>
            <a:ext cx="2616094" cy="1182822"/>
          </a:xfrm>
          <a:prstGeom prst="rect">
            <a:avLst/>
          </a:prstGeom>
        </p:spPr>
      </p:pic>
      <p:cxnSp>
        <p:nvCxnSpPr>
          <p:cNvPr id="15" name="Conector recto 14">
            <a:extLst>
              <a:ext uri="{FF2B5EF4-FFF2-40B4-BE49-F238E27FC236}">
                <a16:creationId xmlns:a16="http://schemas.microsoft.com/office/drawing/2014/main" id="{C936665E-D415-7949-83EF-8F050C062043}"/>
              </a:ext>
            </a:extLst>
          </p:cNvPr>
          <p:cNvCxnSpPr>
            <a:cxnSpLocks/>
          </p:cNvCxnSpPr>
          <p:nvPr userDrawn="1"/>
        </p:nvCxnSpPr>
        <p:spPr>
          <a:xfrm>
            <a:off x="8446961" y="5261221"/>
            <a:ext cx="0" cy="1131757"/>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20" name="Imagen 19">
            <a:hlinkClick r:id="rId4"/>
            <a:extLst>
              <a:ext uri="{FF2B5EF4-FFF2-40B4-BE49-F238E27FC236}">
                <a16:creationId xmlns:a16="http://schemas.microsoft.com/office/drawing/2014/main" id="{CF0BDF36-526A-6047-BF57-93898DEA3EE3}"/>
              </a:ext>
            </a:extLst>
          </p:cNvPr>
          <p:cNvPicPr>
            <a:picLocks noChangeAspect="1"/>
          </p:cNvPicPr>
          <p:nvPr userDrawn="1"/>
        </p:nvPicPr>
        <p:blipFill>
          <a:blip r:embed="rId5"/>
          <a:stretch>
            <a:fillRect/>
          </a:stretch>
        </p:blipFill>
        <p:spPr>
          <a:xfrm>
            <a:off x="8628361" y="6011699"/>
            <a:ext cx="429194" cy="429194"/>
          </a:xfrm>
          <a:prstGeom prst="rect">
            <a:avLst/>
          </a:prstGeom>
        </p:spPr>
      </p:pic>
      <p:pic>
        <p:nvPicPr>
          <p:cNvPr id="21" name="Imagen 20">
            <a:hlinkClick r:id="rId6"/>
            <a:extLst>
              <a:ext uri="{FF2B5EF4-FFF2-40B4-BE49-F238E27FC236}">
                <a16:creationId xmlns:a16="http://schemas.microsoft.com/office/drawing/2014/main" id="{1E1747E6-7A88-2149-BCB7-26F5A001481E}"/>
              </a:ext>
            </a:extLst>
          </p:cNvPr>
          <p:cNvPicPr>
            <a:picLocks noChangeAspect="1"/>
          </p:cNvPicPr>
          <p:nvPr userDrawn="1"/>
        </p:nvPicPr>
        <p:blipFill>
          <a:blip r:embed="rId7"/>
          <a:stretch>
            <a:fillRect/>
          </a:stretch>
        </p:blipFill>
        <p:spPr>
          <a:xfrm>
            <a:off x="9078422" y="6011699"/>
            <a:ext cx="429194" cy="429194"/>
          </a:xfrm>
          <a:prstGeom prst="rect">
            <a:avLst/>
          </a:prstGeom>
        </p:spPr>
      </p:pic>
      <p:pic>
        <p:nvPicPr>
          <p:cNvPr id="22" name="Imagen 21">
            <a:hlinkClick r:id="rId8"/>
            <a:extLst>
              <a:ext uri="{FF2B5EF4-FFF2-40B4-BE49-F238E27FC236}">
                <a16:creationId xmlns:a16="http://schemas.microsoft.com/office/drawing/2014/main" id="{764A9C8C-1C52-0146-AE30-850F34575A5E}"/>
              </a:ext>
            </a:extLst>
          </p:cNvPr>
          <p:cNvPicPr>
            <a:picLocks noChangeAspect="1"/>
          </p:cNvPicPr>
          <p:nvPr userDrawn="1"/>
        </p:nvPicPr>
        <p:blipFill>
          <a:blip r:embed="rId9"/>
          <a:stretch>
            <a:fillRect/>
          </a:stretch>
        </p:blipFill>
        <p:spPr>
          <a:xfrm>
            <a:off x="9528483" y="6011699"/>
            <a:ext cx="429194" cy="429194"/>
          </a:xfrm>
          <a:prstGeom prst="rect">
            <a:avLst/>
          </a:prstGeom>
        </p:spPr>
      </p:pic>
      <p:pic>
        <p:nvPicPr>
          <p:cNvPr id="23" name="Imagen 22">
            <a:hlinkClick r:id="rId10"/>
            <a:extLst>
              <a:ext uri="{FF2B5EF4-FFF2-40B4-BE49-F238E27FC236}">
                <a16:creationId xmlns:a16="http://schemas.microsoft.com/office/drawing/2014/main" id="{DB996C67-5BD7-7547-85A1-4BDF59F35148}"/>
              </a:ext>
            </a:extLst>
          </p:cNvPr>
          <p:cNvPicPr>
            <a:picLocks noChangeAspect="1"/>
          </p:cNvPicPr>
          <p:nvPr userDrawn="1"/>
        </p:nvPicPr>
        <p:blipFill>
          <a:blip r:embed="rId11"/>
          <a:stretch>
            <a:fillRect/>
          </a:stretch>
        </p:blipFill>
        <p:spPr>
          <a:xfrm>
            <a:off x="9978544" y="6011699"/>
            <a:ext cx="429194" cy="429194"/>
          </a:xfrm>
          <a:prstGeom prst="rect">
            <a:avLst/>
          </a:prstGeom>
        </p:spPr>
      </p:pic>
      <p:pic>
        <p:nvPicPr>
          <p:cNvPr id="18" name="Imagen 17">
            <a:extLst>
              <a:ext uri="{FF2B5EF4-FFF2-40B4-BE49-F238E27FC236}">
                <a16:creationId xmlns:a16="http://schemas.microsoft.com/office/drawing/2014/main" id="{EDAAFF47-A6F7-AA4E-8D56-CF3C0C332E3C}"/>
              </a:ext>
            </a:extLst>
          </p:cNvPr>
          <p:cNvPicPr>
            <a:picLocks noChangeAspect="1"/>
          </p:cNvPicPr>
          <p:nvPr userDrawn="1"/>
        </p:nvPicPr>
        <p:blipFill>
          <a:blip r:embed="rId12"/>
          <a:stretch>
            <a:fillRect/>
          </a:stretch>
        </p:blipFill>
        <p:spPr>
          <a:xfrm>
            <a:off x="230810" y="196228"/>
            <a:ext cx="166014" cy="166014"/>
          </a:xfrm>
          <a:prstGeom prst="rect">
            <a:avLst/>
          </a:prstGeom>
        </p:spPr>
      </p:pic>
      <p:sp>
        <p:nvSpPr>
          <p:cNvPr id="19" name="Marcador de texto 12">
            <a:extLst>
              <a:ext uri="{FF2B5EF4-FFF2-40B4-BE49-F238E27FC236}">
                <a16:creationId xmlns:a16="http://schemas.microsoft.com/office/drawing/2014/main" id="{49400037-364E-403D-8FB6-85BCA910656B}"/>
              </a:ext>
            </a:extLst>
          </p:cNvPr>
          <p:cNvSpPr txBox="1">
            <a:spLocks/>
          </p:cNvSpPr>
          <p:nvPr userDrawn="1"/>
        </p:nvSpPr>
        <p:spPr>
          <a:xfrm>
            <a:off x="469744" y="188913"/>
            <a:ext cx="1258848" cy="362963"/>
          </a:xfrm>
          <a:prstGeom prst="rect">
            <a:avLst/>
          </a:prstGeom>
        </p:spPr>
        <p:txBody>
          <a:bodyPr lIns="0" tIns="0" rIns="0" bIns="0"/>
          <a:lstStyle>
            <a:lvl1pPr marL="0" indent="0" algn="l" defTabSz="914400" rtl="0" eaLnBrk="1" latinLnBrk="0" hangingPunct="1">
              <a:lnSpc>
                <a:spcPct val="100000"/>
              </a:lnSpc>
              <a:spcBef>
                <a:spcPts val="1000"/>
              </a:spcBef>
              <a:buFont typeface="Arial" panose="020B0604020202020204" pitchFamily="34" charset="0"/>
              <a:buNone/>
              <a:defRPr lang="es-ES" sz="900" b="0" i="0" kern="1200" smtClean="0">
                <a:solidFill>
                  <a:schemeClr val="tx1"/>
                </a:solidFill>
                <a:latin typeface="Boxed Round Medium" panose="020F0500000000020000"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L" dirty="0">
                <a:solidFill>
                  <a:schemeClr val="bg1"/>
                </a:solidFill>
              </a:rPr>
              <a:t>Manual de uso rápido de </a:t>
            </a:r>
            <a:r>
              <a:rPr lang="es-CL" dirty="0" err="1">
                <a:solidFill>
                  <a:schemeClr val="bg1"/>
                </a:solidFill>
              </a:rPr>
              <a:t>Mentimeter</a:t>
            </a:r>
            <a:endParaRPr lang="es-CL" dirty="0">
              <a:solidFill>
                <a:schemeClr val="bg1"/>
              </a:solidFill>
            </a:endParaRPr>
          </a:p>
        </p:txBody>
      </p:sp>
    </p:spTree>
    <p:extLst>
      <p:ext uri="{BB962C8B-B14F-4D97-AF65-F5344CB8AC3E}">
        <p14:creationId xmlns:p14="http://schemas.microsoft.com/office/powerpoint/2010/main" val="4239092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ombre seccion para copiar">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DA033-BC2E-5046-AB7A-41BEDA29715D}"/>
              </a:ext>
            </a:extLst>
          </p:cNvPr>
          <p:cNvSpPr>
            <a:spLocks noGrp="1"/>
          </p:cNvSpPr>
          <p:nvPr>
            <p:ph type="title" hasCustomPrompt="1"/>
          </p:nvPr>
        </p:nvSpPr>
        <p:spPr>
          <a:xfrm>
            <a:off x="227013" y="765175"/>
            <a:ext cx="2612831" cy="4996288"/>
          </a:xfrm>
        </p:spPr>
        <p:txBody>
          <a:bodyPr/>
          <a:lstStyle>
            <a:lvl1pPr>
              <a:defRPr/>
            </a:lvl1pPr>
          </a:lstStyle>
          <a:p>
            <a:r>
              <a:rPr lang="es-ES" dirty="0"/>
              <a:t>Aquí textos para copiar manualmente</a:t>
            </a:r>
            <a:endParaRPr lang="es-CL" dirty="0"/>
          </a:p>
        </p:txBody>
      </p:sp>
      <p:sp>
        <p:nvSpPr>
          <p:cNvPr id="3" name="Marcador de número de diapositiva 2">
            <a:extLst>
              <a:ext uri="{FF2B5EF4-FFF2-40B4-BE49-F238E27FC236}">
                <a16:creationId xmlns:a16="http://schemas.microsoft.com/office/drawing/2014/main" id="{159F72FB-1179-5441-A061-218E915C80D5}"/>
              </a:ext>
            </a:extLst>
          </p:cNvPr>
          <p:cNvSpPr>
            <a:spLocks noGrp="1"/>
          </p:cNvSpPr>
          <p:nvPr>
            <p:ph type="sldNum" sz="quarter" idx="10"/>
          </p:nvPr>
        </p:nvSpPr>
        <p:spPr/>
        <p:txBody>
          <a:bodyPr/>
          <a:lstStyle/>
          <a:p>
            <a:fld id="{3FB92BEC-9F50-7C46-8158-AFB847A5BD5A}" type="slidenum">
              <a:rPr lang="es-CL" smtClean="0"/>
              <a:pPr/>
              <a:t>‹Nº›</a:t>
            </a:fld>
            <a:endParaRPr lang="es-CL" dirty="0"/>
          </a:p>
        </p:txBody>
      </p:sp>
      <p:pic>
        <p:nvPicPr>
          <p:cNvPr id="4" name="Imagen 3">
            <a:extLst>
              <a:ext uri="{FF2B5EF4-FFF2-40B4-BE49-F238E27FC236}">
                <a16:creationId xmlns:a16="http://schemas.microsoft.com/office/drawing/2014/main" id="{58EECFE9-8727-484D-B5A4-E69290AC0B4A}"/>
              </a:ext>
            </a:extLst>
          </p:cNvPr>
          <p:cNvPicPr>
            <a:picLocks noChangeAspect="1"/>
          </p:cNvPicPr>
          <p:nvPr userDrawn="1"/>
        </p:nvPicPr>
        <p:blipFill>
          <a:blip r:embed="rId2"/>
          <a:stretch>
            <a:fillRect/>
          </a:stretch>
        </p:blipFill>
        <p:spPr>
          <a:xfrm>
            <a:off x="3721913" y="189697"/>
            <a:ext cx="166014" cy="166014"/>
          </a:xfrm>
          <a:prstGeom prst="rect">
            <a:avLst/>
          </a:prstGeom>
        </p:spPr>
      </p:pic>
      <p:sp>
        <p:nvSpPr>
          <p:cNvPr id="5" name="Marcador de texto 12">
            <a:extLst>
              <a:ext uri="{FF2B5EF4-FFF2-40B4-BE49-F238E27FC236}">
                <a16:creationId xmlns:a16="http://schemas.microsoft.com/office/drawing/2014/main" id="{7D831286-0700-9946-84B9-917368D14CDD}"/>
              </a:ext>
            </a:extLst>
          </p:cNvPr>
          <p:cNvSpPr>
            <a:spLocks noGrp="1"/>
          </p:cNvSpPr>
          <p:nvPr>
            <p:ph type="body" sz="quarter" idx="14" hasCustomPrompt="1"/>
          </p:nvPr>
        </p:nvSpPr>
        <p:spPr>
          <a:xfrm>
            <a:off x="3960847" y="188913"/>
            <a:ext cx="2908304" cy="362963"/>
          </a:xfrm>
        </p:spPr>
        <p:txBody>
          <a:bodyPr lIns="0" tIns="0" rIns="0" bIns="0"/>
          <a:lstStyle>
            <a:lvl1pPr marL="0" indent="0">
              <a:buNone/>
              <a:defRPr lang="es-ES" sz="900" b="0" i="0" kern="1200" smtClean="0">
                <a:solidFill>
                  <a:schemeClr val="tx1"/>
                </a:solidFill>
                <a:latin typeface="Boxed Round Medium" panose="020F0500000000020000" pitchFamily="34" charset="77"/>
                <a:ea typeface="+mn-ea"/>
                <a:cs typeface="+mn-cs"/>
              </a:defRPr>
            </a:lvl1pPr>
          </a:lstStyle>
          <a:p>
            <a:r>
              <a:rPr lang="es-ES" dirty="0"/>
              <a:t>Aquí el nombre de la sección para copiar</a:t>
            </a:r>
            <a:endParaRPr lang="es-CL" dirty="0"/>
          </a:p>
        </p:txBody>
      </p:sp>
      <p:pic>
        <p:nvPicPr>
          <p:cNvPr id="6" name="Imagen 5">
            <a:extLst>
              <a:ext uri="{FF2B5EF4-FFF2-40B4-BE49-F238E27FC236}">
                <a16:creationId xmlns:a16="http://schemas.microsoft.com/office/drawing/2014/main" id="{CBEBAD72-C988-F642-AC51-6468F34CF3E9}"/>
              </a:ext>
            </a:extLst>
          </p:cNvPr>
          <p:cNvPicPr>
            <a:picLocks noChangeAspect="1"/>
          </p:cNvPicPr>
          <p:nvPr userDrawn="1"/>
        </p:nvPicPr>
        <p:blipFill>
          <a:blip r:embed="rId2"/>
          <a:stretch>
            <a:fillRect/>
          </a:stretch>
        </p:blipFill>
        <p:spPr>
          <a:xfrm>
            <a:off x="3696514" y="960454"/>
            <a:ext cx="166014" cy="166014"/>
          </a:xfrm>
          <a:prstGeom prst="rect">
            <a:avLst/>
          </a:prstGeom>
        </p:spPr>
      </p:pic>
      <p:sp>
        <p:nvSpPr>
          <p:cNvPr id="8" name="Rectángulo 7">
            <a:extLst>
              <a:ext uri="{FF2B5EF4-FFF2-40B4-BE49-F238E27FC236}">
                <a16:creationId xmlns:a16="http://schemas.microsoft.com/office/drawing/2014/main" id="{701C6336-3879-9A4A-BF33-37AB128B7E5C}"/>
              </a:ext>
            </a:extLst>
          </p:cNvPr>
          <p:cNvSpPr/>
          <p:nvPr userDrawn="1"/>
        </p:nvSpPr>
        <p:spPr>
          <a:xfrm>
            <a:off x="3300760" y="869795"/>
            <a:ext cx="8077635" cy="906966"/>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7" name="Marcador de texto 12">
            <a:extLst>
              <a:ext uri="{FF2B5EF4-FFF2-40B4-BE49-F238E27FC236}">
                <a16:creationId xmlns:a16="http://schemas.microsoft.com/office/drawing/2014/main" id="{19536B62-D6B5-E944-9867-31BD10A1D793}"/>
              </a:ext>
            </a:extLst>
          </p:cNvPr>
          <p:cNvSpPr>
            <a:spLocks noGrp="1"/>
          </p:cNvSpPr>
          <p:nvPr>
            <p:ph type="body" sz="quarter" idx="15" hasCustomPrompt="1"/>
          </p:nvPr>
        </p:nvSpPr>
        <p:spPr>
          <a:xfrm>
            <a:off x="3960846" y="955655"/>
            <a:ext cx="2023641" cy="362963"/>
          </a:xfrm>
        </p:spPr>
        <p:txBody>
          <a:bodyPr lIns="0" tIns="0" rIns="0" bIns="0"/>
          <a:lstStyle>
            <a:lvl1pPr marL="0" indent="0">
              <a:buNone/>
              <a:defRPr lang="es-ES" sz="900" b="0" i="0" kern="1200" smtClean="0">
                <a:solidFill>
                  <a:schemeClr val="bg1"/>
                </a:solidFill>
                <a:latin typeface="Boxed Round Medium" panose="020F0500000000020000" pitchFamily="34" charset="77"/>
                <a:ea typeface="+mn-ea"/>
                <a:cs typeface="+mn-cs"/>
              </a:defRPr>
            </a:lvl1pPr>
          </a:lstStyle>
          <a:p>
            <a:r>
              <a:rPr lang="es-ES" dirty="0"/>
              <a:t>Aquí el número </a:t>
            </a:r>
            <a:r>
              <a:rPr lang="es-ES" dirty="0" err="1"/>
              <a:t>Cáp</a:t>
            </a:r>
            <a:endParaRPr lang="es-CL" dirty="0"/>
          </a:p>
        </p:txBody>
      </p:sp>
      <p:pic>
        <p:nvPicPr>
          <p:cNvPr id="10" name="Imagen 9">
            <a:extLst>
              <a:ext uri="{FF2B5EF4-FFF2-40B4-BE49-F238E27FC236}">
                <a16:creationId xmlns:a16="http://schemas.microsoft.com/office/drawing/2014/main" id="{E2517743-33E7-2D4B-8230-E21142DFA4AC}"/>
              </a:ext>
            </a:extLst>
          </p:cNvPr>
          <p:cNvPicPr>
            <a:picLocks noChangeAspect="1"/>
          </p:cNvPicPr>
          <p:nvPr userDrawn="1"/>
        </p:nvPicPr>
        <p:blipFill>
          <a:blip r:embed="rId2"/>
          <a:stretch>
            <a:fillRect/>
          </a:stretch>
        </p:blipFill>
        <p:spPr>
          <a:xfrm>
            <a:off x="3721913" y="955655"/>
            <a:ext cx="166014" cy="166014"/>
          </a:xfrm>
          <a:prstGeom prst="rect">
            <a:avLst/>
          </a:prstGeom>
        </p:spPr>
      </p:pic>
      <p:sp>
        <p:nvSpPr>
          <p:cNvPr id="11" name="Rectángulo 10">
            <a:extLst>
              <a:ext uri="{FF2B5EF4-FFF2-40B4-BE49-F238E27FC236}">
                <a16:creationId xmlns:a16="http://schemas.microsoft.com/office/drawing/2014/main" id="{CA3CF357-F0B3-9040-A7F1-FCC87BFD5788}"/>
              </a:ext>
            </a:extLst>
          </p:cNvPr>
          <p:cNvSpPr/>
          <p:nvPr userDrawn="1"/>
        </p:nvSpPr>
        <p:spPr>
          <a:xfrm>
            <a:off x="3300761" y="2230243"/>
            <a:ext cx="8077634" cy="906966"/>
          </a:xfrm>
          <a:prstGeom prst="rect">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12" name="Marcador de texto 12">
            <a:extLst>
              <a:ext uri="{FF2B5EF4-FFF2-40B4-BE49-F238E27FC236}">
                <a16:creationId xmlns:a16="http://schemas.microsoft.com/office/drawing/2014/main" id="{7BE742AB-E5EB-F047-91B8-BDB180CF1B3A}"/>
              </a:ext>
            </a:extLst>
          </p:cNvPr>
          <p:cNvSpPr>
            <a:spLocks noGrp="1"/>
          </p:cNvSpPr>
          <p:nvPr>
            <p:ph type="body" sz="quarter" idx="16" hasCustomPrompt="1"/>
          </p:nvPr>
        </p:nvSpPr>
        <p:spPr>
          <a:xfrm>
            <a:off x="3960846" y="2316103"/>
            <a:ext cx="2023641" cy="362963"/>
          </a:xfrm>
        </p:spPr>
        <p:txBody>
          <a:bodyPr lIns="0" tIns="0" rIns="0" bIns="0"/>
          <a:lstStyle>
            <a:lvl1pPr marL="0" indent="0">
              <a:buNone/>
              <a:defRPr lang="es-ES" sz="900" b="0" i="0" kern="1200" smtClean="0">
                <a:solidFill>
                  <a:schemeClr val="bg1"/>
                </a:solidFill>
                <a:latin typeface="Boxed Round Medium" panose="020F0500000000020000" pitchFamily="34" charset="77"/>
                <a:ea typeface="+mn-ea"/>
                <a:cs typeface="+mn-cs"/>
              </a:defRPr>
            </a:lvl1pPr>
          </a:lstStyle>
          <a:p>
            <a:r>
              <a:rPr lang="es-ES" dirty="0"/>
              <a:t>Aquí el número </a:t>
            </a:r>
            <a:r>
              <a:rPr lang="es-ES" dirty="0" err="1"/>
              <a:t>Cáp</a:t>
            </a:r>
            <a:endParaRPr lang="es-CL" dirty="0"/>
          </a:p>
        </p:txBody>
      </p:sp>
      <p:pic>
        <p:nvPicPr>
          <p:cNvPr id="13" name="Imagen 12">
            <a:extLst>
              <a:ext uri="{FF2B5EF4-FFF2-40B4-BE49-F238E27FC236}">
                <a16:creationId xmlns:a16="http://schemas.microsoft.com/office/drawing/2014/main" id="{CD823BAD-947F-1E4A-B4A9-27125770D481}"/>
              </a:ext>
            </a:extLst>
          </p:cNvPr>
          <p:cNvPicPr>
            <a:picLocks noChangeAspect="1"/>
          </p:cNvPicPr>
          <p:nvPr userDrawn="1"/>
        </p:nvPicPr>
        <p:blipFill>
          <a:blip r:embed="rId3"/>
          <a:stretch>
            <a:fillRect/>
          </a:stretch>
        </p:blipFill>
        <p:spPr>
          <a:xfrm>
            <a:off x="3721913" y="2316103"/>
            <a:ext cx="166014" cy="166014"/>
          </a:xfrm>
          <a:prstGeom prst="rect">
            <a:avLst/>
          </a:prstGeom>
        </p:spPr>
      </p:pic>
      <p:pic>
        <p:nvPicPr>
          <p:cNvPr id="15" name="Imagen 14">
            <a:extLst>
              <a:ext uri="{FF2B5EF4-FFF2-40B4-BE49-F238E27FC236}">
                <a16:creationId xmlns:a16="http://schemas.microsoft.com/office/drawing/2014/main" id="{2A7CA095-CFDC-9045-A2F2-1D463B71CD47}"/>
              </a:ext>
            </a:extLst>
          </p:cNvPr>
          <p:cNvPicPr>
            <a:picLocks noChangeAspect="1"/>
          </p:cNvPicPr>
          <p:nvPr userDrawn="1"/>
        </p:nvPicPr>
        <p:blipFill>
          <a:blip r:embed="rId4"/>
          <a:stretch>
            <a:fillRect/>
          </a:stretch>
        </p:blipFill>
        <p:spPr>
          <a:xfrm>
            <a:off x="6445403" y="914331"/>
            <a:ext cx="1788349" cy="808573"/>
          </a:xfrm>
          <a:prstGeom prst="rect">
            <a:avLst/>
          </a:prstGeom>
        </p:spPr>
      </p:pic>
      <p:pic>
        <p:nvPicPr>
          <p:cNvPr id="16" name="Imagen 15">
            <a:extLst>
              <a:ext uri="{FF2B5EF4-FFF2-40B4-BE49-F238E27FC236}">
                <a16:creationId xmlns:a16="http://schemas.microsoft.com/office/drawing/2014/main" id="{813830CA-95E8-ED4E-B4FD-13664D26E85D}"/>
              </a:ext>
            </a:extLst>
          </p:cNvPr>
          <p:cNvPicPr>
            <a:picLocks noChangeAspect="1"/>
          </p:cNvPicPr>
          <p:nvPr userDrawn="1"/>
        </p:nvPicPr>
        <p:blipFill>
          <a:blip r:embed="rId4"/>
          <a:stretch>
            <a:fillRect/>
          </a:stretch>
        </p:blipFill>
        <p:spPr>
          <a:xfrm>
            <a:off x="6383338" y="2274779"/>
            <a:ext cx="1788349" cy="808573"/>
          </a:xfrm>
          <a:prstGeom prst="rect">
            <a:avLst/>
          </a:prstGeom>
        </p:spPr>
      </p:pic>
      <p:pic>
        <p:nvPicPr>
          <p:cNvPr id="18" name="Imagen 17">
            <a:extLst>
              <a:ext uri="{FF2B5EF4-FFF2-40B4-BE49-F238E27FC236}">
                <a16:creationId xmlns:a16="http://schemas.microsoft.com/office/drawing/2014/main" id="{B00A8BAE-FD1B-3C4D-9F2B-73047A30450B}"/>
              </a:ext>
            </a:extLst>
          </p:cNvPr>
          <p:cNvPicPr>
            <a:picLocks noChangeAspect="1"/>
          </p:cNvPicPr>
          <p:nvPr userDrawn="1"/>
        </p:nvPicPr>
        <p:blipFill>
          <a:blip r:embed="rId5"/>
          <a:stretch>
            <a:fillRect/>
          </a:stretch>
        </p:blipFill>
        <p:spPr>
          <a:xfrm>
            <a:off x="6383338" y="3815039"/>
            <a:ext cx="1788348" cy="808573"/>
          </a:xfrm>
          <a:prstGeom prst="rect">
            <a:avLst/>
          </a:prstGeom>
        </p:spPr>
      </p:pic>
      <p:pic>
        <p:nvPicPr>
          <p:cNvPr id="20" name="Imagen 19">
            <a:extLst>
              <a:ext uri="{FF2B5EF4-FFF2-40B4-BE49-F238E27FC236}">
                <a16:creationId xmlns:a16="http://schemas.microsoft.com/office/drawing/2014/main" id="{32D829EB-238C-844C-BAB6-6C4FD8659944}"/>
              </a:ext>
            </a:extLst>
          </p:cNvPr>
          <p:cNvPicPr>
            <a:picLocks noChangeAspect="1"/>
          </p:cNvPicPr>
          <p:nvPr userDrawn="1"/>
        </p:nvPicPr>
        <p:blipFill>
          <a:blip r:embed="rId6"/>
          <a:stretch>
            <a:fillRect/>
          </a:stretch>
        </p:blipFill>
        <p:spPr>
          <a:xfrm>
            <a:off x="10544315" y="4096716"/>
            <a:ext cx="780613" cy="720000"/>
          </a:xfrm>
          <a:prstGeom prst="rect">
            <a:avLst/>
          </a:prstGeom>
        </p:spPr>
      </p:pic>
      <p:pic>
        <p:nvPicPr>
          <p:cNvPr id="22" name="Imagen 21">
            <a:extLst>
              <a:ext uri="{FF2B5EF4-FFF2-40B4-BE49-F238E27FC236}">
                <a16:creationId xmlns:a16="http://schemas.microsoft.com/office/drawing/2014/main" id="{56A1B7AF-469F-BA4B-8102-3A3766E4BED8}"/>
              </a:ext>
            </a:extLst>
          </p:cNvPr>
          <p:cNvPicPr>
            <a:picLocks noChangeAspect="1"/>
          </p:cNvPicPr>
          <p:nvPr userDrawn="1"/>
        </p:nvPicPr>
        <p:blipFill>
          <a:blip r:embed="rId7"/>
          <a:stretch>
            <a:fillRect/>
          </a:stretch>
        </p:blipFill>
        <p:spPr>
          <a:xfrm>
            <a:off x="10461402" y="989030"/>
            <a:ext cx="780613" cy="720000"/>
          </a:xfrm>
          <a:prstGeom prst="rect">
            <a:avLst/>
          </a:prstGeom>
        </p:spPr>
      </p:pic>
      <p:pic>
        <p:nvPicPr>
          <p:cNvPr id="24" name="Imagen 23">
            <a:extLst>
              <a:ext uri="{FF2B5EF4-FFF2-40B4-BE49-F238E27FC236}">
                <a16:creationId xmlns:a16="http://schemas.microsoft.com/office/drawing/2014/main" id="{BCCE232C-2D3D-EB4A-8749-7E7F56BD0C60}"/>
              </a:ext>
            </a:extLst>
          </p:cNvPr>
          <p:cNvPicPr>
            <a:picLocks noChangeAspect="1"/>
          </p:cNvPicPr>
          <p:nvPr userDrawn="1"/>
        </p:nvPicPr>
        <p:blipFill>
          <a:blip r:embed="rId8"/>
          <a:stretch>
            <a:fillRect/>
          </a:stretch>
        </p:blipFill>
        <p:spPr>
          <a:xfrm>
            <a:off x="10461402" y="2290845"/>
            <a:ext cx="780612" cy="720000"/>
          </a:xfrm>
          <a:prstGeom prst="rect">
            <a:avLst/>
          </a:prstGeom>
        </p:spPr>
      </p:pic>
      <p:pic>
        <p:nvPicPr>
          <p:cNvPr id="26" name="Imagen 25">
            <a:extLst>
              <a:ext uri="{FF2B5EF4-FFF2-40B4-BE49-F238E27FC236}">
                <a16:creationId xmlns:a16="http://schemas.microsoft.com/office/drawing/2014/main" id="{56EFC474-71B1-094F-921A-601DE82605F4}"/>
              </a:ext>
            </a:extLst>
          </p:cNvPr>
          <p:cNvPicPr>
            <a:picLocks noChangeAspect="1"/>
          </p:cNvPicPr>
          <p:nvPr userDrawn="1"/>
        </p:nvPicPr>
        <p:blipFill>
          <a:blip r:embed="rId9"/>
          <a:stretch>
            <a:fillRect/>
          </a:stretch>
        </p:blipFill>
        <p:spPr>
          <a:xfrm>
            <a:off x="10544314" y="4928452"/>
            <a:ext cx="780613" cy="720000"/>
          </a:xfrm>
          <a:prstGeom prst="rect">
            <a:avLst/>
          </a:prstGeom>
        </p:spPr>
      </p:pic>
      <p:pic>
        <p:nvPicPr>
          <p:cNvPr id="27" name="Imagen 26">
            <a:extLst>
              <a:ext uri="{FF2B5EF4-FFF2-40B4-BE49-F238E27FC236}">
                <a16:creationId xmlns:a16="http://schemas.microsoft.com/office/drawing/2014/main" id="{89AA5315-BC03-5049-BB1D-6D62EB87714A}"/>
              </a:ext>
            </a:extLst>
          </p:cNvPr>
          <p:cNvPicPr>
            <a:picLocks noChangeAspect="1"/>
          </p:cNvPicPr>
          <p:nvPr userDrawn="1"/>
        </p:nvPicPr>
        <p:blipFill>
          <a:blip r:embed="rId10"/>
          <a:stretch>
            <a:fillRect/>
          </a:stretch>
        </p:blipFill>
        <p:spPr>
          <a:xfrm>
            <a:off x="3721913" y="1453743"/>
            <a:ext cx="166014" cy="166014"/>
          </a:xfrm>
          <a:prstGeom prst="rect">
            <a:avLst/>
          </a:prstGeom>
        </p:spPr>
      </p:pic>
      <p:pic>
        <p:nvPicPr>
          <p:cNvPr id="29" name="Imagen 28">
            <a:extLst>
              <a:ext uri="{FF2B5EF4-FFF2-40B4-BE49-F238E27FC236}">
                <a16:creationId xmlns:a16="http://schemas.microsoft.com/office/drawing/2014/main" id="{EFFCF9FE-DF4F-EC4E-A7E4-0683523634E3}"/>
              </a:ext>
            </a:extLst>
          </p:cNvPr>
          <p:cNvPicPr>
            <a:picLocks noChangeAspect="1"/>
          </p:cNvPicPr>
          <p:nvPr userDrawn="1"/>
        </p:nvPicPr>
        <p:blipFill>
          <a:blip r:embed="rId11"/>
          <a:stretch>
            <a:fillRect/>
          </a:stretch>
        </p:blipFill>
        <p:spPr>
          <a:xfrm>
            <a:off x="9637433" y="4096716"/>
            <a:ext cx="780612" cy="720000"/>
          </a:xfrm>
          <a:prstGeom prst="rect">
            <a:avLst/>
          </a:prstGeom>
        </p:spPr>
      </p:pic>
      <p:pic>
        <p:nvPicPr>
          <p:cNvPr id="31" name="Imagen 30">
            <a:extLst>
              <a:ext uri="{FF2B5EF4-FFF2-40B4-BE49-F238E27FC236}">
                <a16:creationId xmlns:a16="http://schemas.microsoft.com/office/drawing/2014/main" id="{81A7CE3D-59FE-174A-BD5C-F4ECF57CB03F}"/>
              </a:ext>
            </a:extLst>
          </p:cNvPr>
          <p:cNvPicPr>
            <a:picLocks noChangeAspect="1"/>
          </p:cNvPicPr>
          <p:nvPr userDrawn="1"/>
        </p:nvPicPr>
        <p:blipFill>
          <a:blip r:embed="rId12"/>
          <a:stretch>
            <a:fillRect/>
          </a:stretch>
        </p:blipFill>
        <p:spPr>
          <a:xfrm>
            <a:off x="9637433" y="4928452"/>
            <a:ext cx="780612" cy="720000"/>
          </a:xfrm>
          <a:prstGeom prst="rect">
            <a:avLst/>
          </a:prstGeom>
        </p:spPr>
      </p:pic>
      <p:pic>
        <p:nvPicPr>
          <p:cNvPr id="33" name="Imagen 32">
            <a:extLst>
              <a:ext uri="{FF2B5EF4-FFF2-40B4-BE49-F238E27FC236}">
                <a16:creationId xmlns:a16="http://schemas.microsoft.com/office/drawing/2014/main" id="{1708014B-D94D-2E48-A0DA-0408D7A31D81}"/>
              </a:ext>
            </a:extLst>
          </p:cNvPr>
          <p:cNvPicPr>
            <a:picLocks noChangeAspect="1"/>
          </p:cNvPicPr>
          <p:nvPr userDrawn="1"/>
        </p:nvPicPr>
        <p:blipFill>
          <a:blip r:embed="rId13"/>
          <a:stretch>
            <a:fillRect/>
          </a:stretch>
        </p:blipFill>
        <p:spPr>
          <a:xfrm>
            <a:off x="9544409" y="1000252"/>
            <a:ext cx="780612" cy="720000"/>
          </a:xfrm>
          <a:prstGeom prst="rect">
            <a:avLst/>
          </a:prstGeom>
        </p:spPr>
      </p:pic>
      <p:pic>
        <p:nvPicPr>
          <p:cNvPr id="35" name="Imagen 34">
            <a:extLst>
              <a:ext uri="{FF2B5EF4-FFF2-40B4-BE49-F238E27FC236}">
                <a16:creationId xmlns:a16="http://schemas.microsoft.com/office/drawing/2014/main" id="{8329F948-96D0-F74E-9DFA-39B1E842250B}"/>
              </a:ext>
            </a:extLst>
          </p:cNvPr>
          <p:cNvPicPr>
            <a:picLocks noChangeAspect="1"/>
          </p:cNvPicPr>
          <p:nvPr userDrawn="1"/>
        </p:nvPicPr>
        <p:blipFill>
          <a:blip r:embed="rId14"/>
          <a:stretch>
            <a:fillRect/>
          </a:stretch>
        </p:blipFill>
        <p:spPr>
          <a:xfrm>
            <a:off x="9544409" y="2319065"/>
            <a:ext cx="780612" cy="720000"/>
          </a:xfrm>
          <a:prstGeom prst="rect">
            <a:avLst/>
          </a:prstGeom>
        </p:spPr>
      </p:pic>
      <p:pic>
        <p:nvPicPr>
          <p:cNvPr id="37" name="Imagen 36">
            <a:extLst>
              <a:ext uri="{FF2B5EF4-FFF2-40B4-BE49-F238E27FC236}">
                <a16:creationId xmlns:a16="http://schemas.microsoft.com/office/drawing/2014/main" id="{712411F9-8ADE-A04A-9124-2B97D7BCF60A}"/>
              </a:ext>
            </a:extLst>
          </p:cNvPr>
          <p:cNvPicPr>
            <a:picLocks noChangeAspect="1"/>
          </p:cNvPicPr>
          <p:nvPr userDrawn="1"/>
        </p:nvPicPr>
        <p:blipFill>
          <a:blip r:embed="rId15"/>
          <a:stretch>
            <a:fillRect/>
          </a:stretch>
        </p:blipFill>
        <p:spPr>
          <a:xfrm>
            <a:off x="8524111" y="4276716"/>
            <a:ext cx="908012" cy="360000"/>
          </a:xfrm>
          <a:prstGeom prst="rect">
            <a:avLst/>
          </a:prstGeom>
        </p:spPr>
      </p:pic>
      <p:pic>
        <p:nvPicPr>
          <p:cNvPr id="39" name="Imagen 38">
            <a:extLst>
              <a:ext uri="{FF2B5EF4-FFF2-40B4-BE49-F238E27FC236}">
                <a16:creationId xmlns:a16="http://schemas.microsoft.com/office/drawing/2014/main" id="{28D7E19C-8F95-C245-953E-20A8CEAD3B65}"/>
              </a:ext>
            </a:extLst>
          </p:cNvPr>
          <p:cNvPicPr>
            <a:picLocks noChangeAspect="1"/>
          </p:cNvPicPr>
          <p:nvPr userDrawn="1"/>
        </p:nvPicPr>
        <p:blipFill>
          <a:blip r:embed="rId16"/>
          <a:stretch>
            <a:fillRect/>
          </a:stretch>
        </p:blipFill>
        <p:spPr>
          <a:xfrm>
            <a:off x="8405939" y="1121669"/>
            <a:ext cx="908012" cy="360000"/>
          </a:xfrm>
          <a:prstGeom prst="rect">
            <a:avLst/>
          </a:prstGeom>
        </p:spPr>
      </p:pic>
      <p:pic>
        <p:nvPicPr>
          <p:cNvPr id="41" name="Imagen 40">
            <a:extLst>
              <a:ext uri="{FF2B5EF4-FFF2-40B4-BE49-F238E27FC236}">
                <a16:creationId xmlns:a16="http://schemas.microsoft.com/office/drawing/2014/main" id="{D2F43D80-9C93-EE4F-AA5A-216FE6B47AA2}"/>
              </a:ext>
            </a:extLst>
          </p:cNvPr>
          <p:cNvPicPr>
            <a:picLocks noChangeAspect="1"/>
          </p:cNvPicPr>
          <p:nvPr userDrawn="1"/>
        </p:nvPicPr>
        <p:blipFill>
          <a:blip r:embed="rId17"/>
          <a:stretch>
            <a:fillRect/>
          </a:stretch>
        </p:blipFill>
        <p:spPr>
          <a:xfrm>
            <a:off x="8417189" y="2543168"/>
            <a:ext cx="908012" cy="360000"/>
          </a:xfrm>
          <a:prstGeom prst="rect">
            <a:avLst/>
          </a:prstGeom>
        </p:spPr>
      </p:pic>
      <p:pic>
        <p:nvPicPr>
          <p:cNvPr id="43" name="Imagen 42">
            <a:extLst>
              <a:ext uri="{FF2B5EF4-FFF2-40B4-BE49-F238E27FC236}">
                <a16:creationId xmlns:a16="http://schemas.microsoft.com/office/drawing/2014/main" id="{227D5F91-1390-1647-88DA-19D97F2FD23E}"/>
              </a:ext>
            </a:extLst>
          </p:cNvPr>
          <p:cNvPicPr>
            <a:picLocks noChangeAspect="1"/>
          </p:cNvPicPr>
          <p:nvPr userDrawn="1"/>
        </p:nvPicPr>
        <p:blipFill>
          <a:blip r:embed="rId18"/>
          <a:stretch>
            <a:fillRect/>
          </a:stretch>
        </p:blipFill>
        <p:spPr>
          <a:xfrm>
            <a:off x="8524111" y="5108452"/>
            <a:ext cx="908012" cy="360000"/>
          </a:xfrm>
          <a:prstGeom prst="rect">
            <a:avLst/>
          </a:prstGeom>
        </p:spPr>
      </p:pic>
      <p:cxnSp>
        <p:nvCxnSpPr>
          <p:cNvPr id="30" name="Conector recto de flecha 29">
            <a:extLst>
              <a:ext uri="{FF2B5EF4-FFF2-40B4-BE49-F238E27FC236}">
                <a16:creationId xmlns:a16="http://schemas.microsoft.com/office/drawing/2014/main" id="{311393E8-DAC8-A246-B6EC-3633614F6699}"/>
              </a:ext>
            </a:extLst>
          </p:cNvPr>
          <p:cNvCxnSpPr>
            <a:cxnSpLocks/>
          </p:cNvCxnSpPr>
          <p:nvPr userDrawn="1"/>
        </p:nvCxnSpPr>
        <p:spPr>
          <a:xfrm>
            <a:off x="4305591" y="4371266"/>
            <a:ext cx="459697" cy="6319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2" name="Rectángulo 31">
            <a:extLst>
              <a:ext uri="{FF2B5EF4-FFF2-40B4-BE49-F238E27FC236}">
                <a16:creationId xmlns:a16="http://schemas.microsoft.com/office/drawing/2014/main" id="{55321646-6E34-A344-B872-372C172FD1A1}"/>
              </a:ext>
            </a:extLst>
          </p:cNvPr>
          <p:cNvSpPr/>
          <p:nvPr userDrawn="1"/>
        </p:nvSpPr>
        <p:spPr>
          <a:xfrm>
            <a:off x="4403106" y="5188667"/>
            <a:ext cx="914400" cy="713678"/>
          </a:xfrm>
          <a:prstGeom prst="rect">
            <a:avLst/>
          </a:prstGeom>
          <a:solidFill>
            <a:schemeClr val="accent1">
              <a:alpha val="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4" name="Elipse 33">
            <a:extLst>
              <a:ext uri="{FF2B5EF4-FFF2-40B4-BE49-F238E27FC236}">
                <a16:creationId xmlns:a16="http://schemas.microsoft.com/office/drawing/2014/main" id="{1BDA2A02-7F36-7C41-80DA-EADE6C0B14ED}"/>
              </a:ext>
            </a:extLst>
          </p:cNvPr>
          <p:cNvSpPr/>
          <p:nvPr userDrawn="1"/>
        </p:nvSpPr>
        <p:spPr>
          <a:xfrm>
            <a:off x="4064948" y="4058523"/>
            <a:ext cx="212997" cy="208806"/>
          </a:xfrm>
          <a:prstGeom prst="ellipse">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a:t>2</a:t>
            </a:r>
          </a:p>
        </p:txBody>
      </p:sp>
    </p:spTree>
    <p:extLst>
      <p:ext uri="{BB962C8B-B14F-4D97-AF65-F5344CB8AC3E}">
        <p14:creationId xmlns:p14="http://schemas.microsoft.com/office/powerpoint/2010/main" val="3875900496"/>
      </p:ext>
    </p:extLst>
  </p:cSld>
  <p:clrMapOvr>
    <a:masterClrMapping/>
  </p:clrMapOvr>
  <p:extLst>
    <p:ext uri="{DCECCB84-F9BA-43D5-87BE-67443E8EF086}">
      <p15:sldGuideLst xmlns:p15="http://schemas.microsoft.com/office/powerpoint/2012/main">
        <p15:guide id="1" pos="236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Título y 2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12939E-F8AC-6E49-BBF0-5DBBEAF2B3AD}"/>
              </a:ext>
            </a:extLst>
          </p:cNvPr>
          <p:cNvSpPr>
            <a:spLocks noGrp="1"/>
          </p:cNvSpPr>
          <p:nvPr>
            <p:ph type="title" hasCustomPrompt="1"/>
          </p:nvPr>
        </p:nvSpPr>
        <p:spPr>
          <a:xfrm>
            <a:off x="238125" y="770420"/>
            <a:ext cx="5570537" cy="927763"/>
          </a:xfrm>
        </p:spPr>
        <p:txBody>
          <a:bodyPr>
            <a:noAutofit/>
          </a:bodyPr>
          <a:lstStyle>
            <a:lvl1pPr>
              <a:defRPr sz="3200"/>
            </a:lvl1pPr>
          </a:lstStyle>
          <a:p>
            <a:r>
              <a:rPr lang="es-ES" dirty="0"/>
              <a:t>Haga clic para modificar el estilo de título del patrón </a:t>
            </a:r>
            <a:endParaRPr lang="es-CL" dirty="0"/>
          </a:p>
        </p:txBody>
      </p:sp>
      <p:sp>
        <p:nvSpPr>
          <p:cNvPr id="3" name="Marcador de contenido 2">
            <a:extLst>
              <a:ext uri="{FF2B5EF4-FFF2-40B4-BE49-F238E27FC236}">
                <a16:creationId xmlns:a16="http://schemas.microsoft.com/office/drawing/2014/main" id="{EA81944C-C08D-0045-B2AA-B7153407C1FF}"/>
              </a:ext>
            </a:extLst>
          </p:cNvPr>
          <p:cNvSpPr>
            <a:spLocks noGrp="1"/>
          </p:cNvSpPr>
          <p:nvPr>
            <p:ph idx="1"/>
          </p:nvPr>
        </p:nvSpPr>
        <p:spPr>
          <a:xfrm>
            <a:off x="238125" y="1916727"/>
            <a:ext cx="5570537" cy="4264617"/>
          </a:xfrm>
        </p:spPr>
        <p:txBody>
          <a:bodyPr/>
          <a:lstStyle>
            <a:lvl1pPr>
              <a:lnSpc>
                <a:spcPct val="100000"/>
              </a:lnSpc>
              <a:buClr>
                <a:schemeClr val="accent1"/>
              </a:buClr>
              <a:defRPr/>
            </a:lvl1pPr>
          </a:lstStyle>
          <a:p>
            <a:pPr lvl="0"/>
            <a:r>
              <a:rPr lang="es-ES"/>
              <a:t>Haga clic para modificar los estilos de texto del patrón</a:t>
            </a:r>
          </a:p>
        </p:txBody>
      </p:sp>
      <p:sp>
        <p:nvSpPr>
          <p:cNvPr id="6" name="Marcador de número de diapositiva 5">
            <a:extLst>
              <a:ext uri="{FF2B5EF4-FFF2-40B4-BE49-F238E27FC236}">
                <a16:creationId xmlns:a16="http://schemas.microsoft.com/office/drawing/2014/main" id="{44720F71-F3D2-B249-8B7D-9354085B4A7C}"/>
              </a:ext>
            </a:extLst>
          </p:cNvPr>
          <p:cNvSpPr>
            <a:spLocks noGrp="1"/>
          </p:cNvSpPr>
          <p:nvPr>
            <p:ph type="sldNum" sz="quarter" idx="12"/>
          </p:nvPr>
        </p:nvSpPr>
        <p:spPr>
          <a:xfrm>
            <a:off x="9210675" y="6407383"/>
            <a:ext cx="2743200" cy="314092"/>
          </a:xfrm>
          <a:prstGeom prst="rect">
            <a:avLst/>
          </a:prstGeom>
        </p:spPr>
        <p:txBody>
          <a:bodyPr tIns="0" bIns="0" anchor="b"/>
          <a:lstStyle>
            <a:lvl1pPr>
              <a:defRPr b="0" i="0">
                <a:solidFill>
                  <a:schemeClr val="tx1"/>
                </a:solidFill>
                <a:latin typeface="Boxed Round Medium" panose="020F0500000000020000" pitchFamily="34" charset="77"/>
              </a:defRPr>
            </a:lvl1pPr>
          </a:lstStyle>
          <a:p>
            <a:fld id="{3FB92BEC-9F50-7C46-8158-AFB847A5BD5A}" type="slidenum">
              <a:rPr lang="es-CL" smtClean="0"/>
              <a:pPr/>
              <a:t>‹Nº›</a:t>
            </a:fld>
            <a:endParaRPr lang="es-CL" dirty="0"/>
          </a:p>
        </p:txBody>
      </p:sp>
      <p:sp>
        <p:nvSpPr>
          <p:cNvPr id="21" name="Marcador de contenido 2">
            <a:extLst>
              <a:ext uri="{FF2B5EF4-FFF2-40B4-BE49-F238E27FC236}">
                <a16:creationId xmlns:a16="http://schemas.microsoft.com/office/drawing/2014/main" id="{EF76232D-4186-0E48-92FE-3D47FA8E6176}"/>
              </a:ext>
            </a:extLst>
          </p:cNvPr>
          <p:cNvSpPr>
            <a:spLocks noGrp="1"/>
          </p:cNvSpPr>
          <p:nvPr>
            <p:ph idx="13"/>
          </p:nvPr>
        </p:nvSpPr>
        <p:spPr>
          <a:xfrm>
            <a:off x="6375816" y="1916727"/>
            <a:ext cx="5578059" cy="4264617"/>
          </a:xfrm>
        </p:spPr>
        <p:txBody>
          <a:bodyPr/>
          <a:lstStyle>
            <a:lvl1pPr>
              <a:lnSpc>
                <a:spcPct val="100000"/>
              </a:lnSpc>
              <a:buClr>
                <a:schemeClr val="accent1"/>
              </a:buClr>
              <a:defRPr/>
            </a:lvl1pPr>
          </a:lstStyle>
          <a:p>
            <a:pPr lvl="0"/>
            <a:r>
              <a:rPr lang="es-ES"/>
              <a:t>Haga clic para modificar los estilos de texto del patrón</a:t>
            </a:r>
          </a:p>
        </p:txBody>
      </p:sp>
      <p:sp>
        <p:nvSpPr>
          <p:cNvPr id="11" name="CuadroTexto 10">
            <a:extLst>
              <a:ext uri="{FF2B5EF4-FFF2-40B4-BE49-F238E27FC236}">
                <a16:creationId xmlns:a16="http://schemas.microsoft.com/office/drawing/2014/main" id="{D64609A2-9109-6745-95A2-F72B0CC73E8F}"/>
              </a:ext>
            </a:extLst>
          </p:cNvPr>
          <p:cNvSpPr txBox="1"/>
          <p:nvPr userDrawn="1"/>
        </p:nvSpPr>
        <p:spPr>
          <a:xfrm>
            <a:off x="1833721" y="247369"/>
            <a:ext cx="0" cy="0"/>
          </a:xfrm>
          <a:prstGeom prst="rect">
            <a:avLst/>
          </a:prstGeom>
        </p:spPr>
        <p:txBody>
          <a:bodyPr vert="horz" wrap="none" lIns="91440" tIns="0" rIns="91440" bIns="0" rtlCol="0" anchor="t">
            <a:noAutofit/>
          </a:bodyPr>
          <a:lstStyle/>
          <a:p>
            <a:pPr algn="l"/>
            <a:endParaRPr lang="es-CL" dirty="0"/>
          </a:p>
        </p:txBody>
      </p:sp>
      <p:sp>
        <p:nvSpPr>
          <p:cNvPr id="18" name="CuadroTexto 17">
            <a:extLst>
              <a:ext uri="{FF2B5EF4-FFF2-40B4-BE49-F238E27FC236}">
                <a16:creationId xmlns:a16="http://schemas.microsoft.com/office/drawing/2014/main" id="{880CAEEB-696D-564C-BEBE-18C830F1F58A}"/>
              </a:ext>
            </a:extLst>
          </p:cNvPr>
          <p:cNvSpPr txBox="1"/>
          <p:nvPr userDrawn="1"/>
        </p:nvSpPr>
        <p:spPr>
          <a:xfrm>
            <a:off x="11371943" y="6509657"/>
            <a:ext cx="0" cy="0"/>
          </a:xfrm>
          <a:prstGeom prst="rect">
            <a:avLst/>
          </a:prstGeom>
        </p:spPr>
        <p:txBody>
          <a:bodyPr vert="horz" wrap="none" lIns="91440" tIns="0" rIns="91440" bIns="0" rtlCol="0" anchor="t">
            <a:noAutofit/>
          </a:bodyPr>
          <a:lstStyle/>
          <a:p>
            <a:pPr algn="l"/>
            <a:endParaRPr lang="es-CL" dirty="0"/>
          </a:p>
        </p:txBody>
      </p:sp>
    </p:spTree>
    <p:extLst>
      <p:ext uri="{BB962C8B-B14F-4D97-AF65-F5344CB8AC3E}">
        <p14:creationId xmlns:p14="http://schemas.microsoft.com/office/powerpoint/2010/main" val="1770577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Título y 1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12939E-F8AC-6E49-BBF0-5DBBEAF2B3AD}"/>
              </a:ext>
            </a:extLst>
          </p:cNvPr>
          <p:cNvSpPr>
            <a:spLocks noGrp="1"/>
          </p:cNvSpPr>
          <p:nvPr>
            <p:ph type="title" hasCustomPrompt="1"/>
          </p:nvPr>
        </p:nvSpPr>
        <p:spPr>
          <a:xfrm>
            <a:off x="2169449" y="770420"/>
            <a:ext cx="7853098" cy="927763"/>
          </a:xfrm>
        </p:spPr>
        <p:txBody>
          <a:bodyPr>
            <a:noAutofit/>
          </a:bodyPr>
          <a:lstStyle>
            <a:lvl1pPr algn="ctr">
              <a:defRPr sz="3200"/>
            </a:lvl1pPr>
          </a:lstStyle>
          <a:p>
            <a:r>
              <a:rPr lang="es-ES" dirty="0"/>
              <a:t>Haga clic para modificar el estilo de título del patrón </a:t>
            </a:r>
            <a:endParaRPr lang="es-CL" dirty="0"/>
          </a:p>
        </p:txBody>
      </p:sp>
      <p:sp>
        <p:nvSpPr>
          <p:cNvPr id="3" name="Marcador de contenido 2">
            <a:extLst>
              <a:ext uri="{FF2B5EF4-FFF2-40B4-BE49-F238E27FC236}">
                <a16:creationId xmlns:a16="http://schemas.microsoft.com/office/drawing/2014/main" id="{EA81944C-C08D-0045-B2AA-B7153407C1FF}"/>
              </a:ext>
            </a:extLst>
          </p:cNvPr>
          <p:cNvSpPr>
            <a:spLocks noGrp="1"/>
          </p:cNvSpPr>
          <p:nvPr>
            <p:ph idx="1"/>
          </p:nvPr>
        </p:nvSpPr>
        <p:spPr>
          <a:xfrm>
            <a:off x="2169449" y="1916727"/>
            <a:ext cx="7853098" cy="4264617"/>
          </a:xfrm>
        </p:spPr>
        <p:txBody>
          <a:bodyPr anchor="ctr"/>
          <a:lstStyle>
            <a:lvl1pPr>
              <a:lnSpc>
                <a:spcPct val="100000"/>
              </a:lnSpc>
              <a:buClr>
                <a:schemeClr val="accent1"/>
              </a:buClr>
              <a:defRPr/>
            </a:lvl1pPr>
          </a:lstStyle>
          <a:p>
            <a:pPr lvl="0"/>
            <a:r>
              <a:rPr lang="es-ES"/>
              <a:t>Haga clic para modificar los estilos de texto del patrón</a:t>
            </a:r>
          </a:p>
        </p:txBody>
      </p:sp>
      <p:sp>
        <p:nvSpPr>
          <p:cNvPr id="6" name="Marcador de número de diapositiva 5">
            <a:extLst>
              <a:ext uri="{FF2B5EF4-FFF2-40B4-BE49-F238E27FC236}">
                <a16:creationId xmlns:a16="http://schemas.microsoft.com/office/drawing/2014/main" id="{44720F71-F3D2-B249-8B7D-9354085B4A7C}"/>
              </a:ext>
            </a:extLst>
          </p:cNvPr>
          <p:cNvSpPr>
            <a:spLocks noGrp="1"/>
          </p:cNvSpPr>
          <p:nvPr>
            <p:ph type="sldNum" sz="quarter" idx="12"/>
          </p:nvPr>
        </p:nvSpPr>
        <p:spPr>
          <a:xfrm>
            <a:off x="9210675" y="6407383"/>
            <a:ext cx="2743200" cy="314092"/>
          </a:xfrm>
          <a:prstGeom prst="rect">
            <a:avLst/>
          </a:prstGeom>
        </p:spPr>
        <p:txBody>
          <a:bodyPr tIns="0" bIns="0" anchor="b"/>
          <a:lstStyle>
            <a:lvl1pPr>
              <a:defRPr b="0" i="0">
                <a:solidFill>
                  <a:schemeClr val="tx1"/>
                </a:solidFill>
                <a:latin typeface="Boxed Round Medium" panose="020F0500000000020000" pitchFamily="34" charset="77"/>
              </a:defRPr>
            </a:lvl1pPr>
          </a:lstStyle>
          <a:p>
            <a:fld id="{3FB92BEC-9F50-7C46-8158-AFB847A5BD5A}" type="slidenum">
              <a:rPr lang="es-CL" smtClean="0"/>
              <a:pPr/>
              <a:t>‹Nº›</a:t>
            </a:fld>
            <a:endParaRPr lang="es-CL" dirty="0"/>
          </a:p>
        </p:txBody>
      </p:sp>
      <p:sp>
        <p:nvSpPr>
          <p:cNvPr id="4" name="CuadroTexto 3">
            <a:extLst>
              <a:ext uri="{FF2B5EF4-FFF2-40B4-BE49-F238E27FC236}">
                <a16:creationId xmlns:a16="http://schemas.microsoft.com/office/drawing/2014/main" id="{2F0D73EF-1363-CB4D-925A-701D169C6186}"/>
              </a:ext>
            </a:extLst>
          </p:cNvPr>
          <p:cNvSpPr txBox="1"/>
          <p:nvPr userDrawn="1"/>
        </p:nvSpPr>
        <p:spPr>
          <a:xfrm>
            <a:off x="3976914" y="6589486"/>
            <a:ext cx="0" cy="0"/>
          </a:xfrm>
          <a:prstGeom prst="rect">
            <a:avLst/>
          </a:prstGeom>
        </p:spPr>
        <p:txBody>
          <a:bodyPr vert="horz" wrap="none" lIns="91440" tIns="0" rIns="91440" bIns="0" rtlCol="0" anchor="t">
            <a:noAutofit/>
          </a:bodyPr>
          <a:lstStyle/>
          <a:p>
            <a:pPr algn="l"/>
            <a:endParaRPr lang="es-CL" dirty="0"/>
          </a:p>
        </p:txBody>
      </p:sp>
    </p:spTree>
    <p:extLst>
      <p:ext uri="{BB962C8B-B14F-4D97-AF65-F5344CB8AC3E}">
        <p14:creationId xmlns:p14="http://schemas.microsoft.com/office/powerpoint/2010/main" val="359540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subtitulos y 2 textos">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A81944C-C08D-0045-B2AA-B7153407C1FF}"/>
              </a:ext>
            </a:extLst>
          </p:cNvPr>
          <p:cNvSpPr>
            <a:spLocks noGrp="1"/>
          </p:cNvSpPr>
          <p:nvPr>
            <p:ph idx="1"/>
          </p:nvPr>
        </p:nvSpPr>
        <p:spPr>
          <a:xfrm>
            <a:off x="238125" y="1916727"/>
            <a:ext cx="5570538" cy="4264617"/>
          </a:xfrm>
        </p:spPr>
        <p:txBody>
          <a:bodyPr/>
          <a:lstStyle>
            <a:lvl1pPr>
              <a:buClr>
                <a:schemeClr val="accent1"/>
              </a:buClr>
              <a:defRPr/>
            </a:lvl1pPr>
          </a:lstStyle>
          <a:p>
            <a:pPr lvl="0"/>
            <a:r>
              <a:rPr lang="es-ES"/>
              <a:t>Haga clic para modificar los estilos de texto del patrón</a:t>
            </a:r>
          </a:p>
        </p:txBody>
      </p:sp>
      <p:sp>
        <p:nvSpPr>
          <p:cNvPr id="6" name="Marcador de número de diapositiva 5">
            <a:extLst>
              <a:ext uri="{FF2B5EF4-FFF2-40B4-BE49-F238E27FC236}">
                <a16:creationId xmlns:a16="http://schemas.microsoft.com/office/drawing/2014/main" id="{44720F71-F3D2-B249-8B7D-9354085B4A7C}"/>
              </a:ext>
            </a:extLst>
          </p:cNvPr>
          <p:cNvSpPr>
            <a:spLocks noGrp="1"/>
          </p:cNvSpPr>
          <p:nvPr>
            <p:ph type="sldNum" sz="quarter" idx="12"/>
          </p:nvPr>
        </p:nvSpPr>
        <p:spPr>
          <a:xfrm>
            <a:off x="9210675" y="6407383"/>
            <a:ext cx="2743200" cy="314092"/>
          </a:xfrm>
          <a:prstGeom prst="rect">
            <a:avLst/>
          </a:prstGeom>
        </p:spPr>
        <p:txBody>
          <a:bodyPr tIns="0" bIns="0" anchor="b"/>
          <a:lstStyle>
            <a:lvl1pPr>
              <a:defRPr b="0" i="0">
                <a:solidFill>
                  <a:schemeClr val="tx1"/>
                </a:solidFill>
                <a:latin typeface="Boxed Round Medium" panose="020F0500000000020000" pitchFamily="34" charset="77"/>
              </a:defRPr>
            </a:lvl1pPr>
          </a:lstStyle>
          <a:p>
            <a:fld id="{3FB92BEC-9F50-7C46-8158-AFB847A5BD5A}" type="slidenum">
              <a:rPr lang="es-CL" smtClean="0"/>
              <a:pPr/>
              <a:t>‹Nº›</a:t>
            </a:fld>
            <a:endParaRPr lang="es-CL" dirty="0"/>
          </a:p>
        </p:txBody>
      </p:sp>
      <p:sp>
        <p:nvSpPr>
          <p:cNvPr id="21" name="Marcador de contenido 2">
            <a:extLst>
              <a:ext uri="{FF2B5EF4-FFF2-40B4-BE49-F238E27FC236}">
                <a16:creationId xmlns:a16="http://schemas.microsoft.com/office/drawing/2014/main" id="{EF76232D-4186-0E48-92FE-3D47FA8E6176}"/>
              </a:ext>
            </a:extLst>
          </p:cNvPr>
          <p:cNvSpPr>
            <a:spLocks noGrp="1"/>
          </p:cNvSpPr>
          <p:nvPr>
            <p:ph idx="13"/>
          </p:nvPr>
        </p:nvSpPr>
        <p:spPr>
          <a:xfrm>
            <a:off x="6383337" y="1916727"/>
            <a:ext cx="5570538" cy="4264617"/>
          </a:xfrm>
        </p:spPr>
        <p:txBody>
          <a:bodyPr/>
          <a:lstStyle>
            <a:lvl1pPr>
              <a:buClr>
                <a:schemeClr val="accent1"/>
              </a:buClr>
              <a:defRPr/>
            </a:lvl1pPr>
          </a:lstStyle>
          <a:p>
            <a:pPr lvl="0"/>
            <a:r>
              <a:rPr lang="es-ES"/>
              <a:t>Haga clic para modificar los estilos de texto del patrón</a:t>
            </a:r>
          </a:p>
        </p:txBody>
      </p:sp>
      <p:sp>
        <p:nvSpPr>
          <p:cNvPr id="8" name="Marcador de texto 7">
            <a:extLst>
              <a:ext uri="{FF2B5EF4-FFF2-40B4-BE49-F238E27FC236}">
                <a16:creationId xmlns:a16="http://schemas.microsoft.com/office/drawing/2014/main" id="{48D5140B-2E37-6948-91E8-ACF742CB925A}"/>
              </a:ext>
            </a:extLst>
          </p:cNvPr>
          <p:cNvSpPr>
            <a:spLocks noGrp="1"/>
          </p:cNvSpPr>
          <p:nvPr>
            <p:ph type="body" sz="quarter" idx="14" hasCustomPrompt="1"/>
          </p:nvPr>
        </p:nvSpPr>
        <p:spPr>
          <a:xfrm>
            <a:off x="1131756" y="768291"/>
            <a:ext cx="4684428" cy="911488"/>
          </a:xfrm>
        </p:spPr>
        <p:txBody>
          <a:bodyPr>
            <a:noAutofit/>
          </a:bodyPr>
          <a:lstStyle>
            <a:lvl1pPr marL="0" indent="0">
              <a:buNone/>
              <a:defRPr sz="2000" b="1" i="0">
                <a:solidFill>
                  <a:schemeClr val="tx2"/>
                </a:solidFill>
                <a:latin typeface="Boxed Round" panose="020F0500000000020000" pitchFamily="34" charset="77"/>
              </a:defRPr>
            </a:lvl1pPr>
          </a:lstStyle>
          <a:p>
            <a:r>
              <a:rPr lang="es-ES" dirty="0"/>
              <a:t>subtítulos</a:t>
            </a:r>
            <a:endParaRPr lang="es-CL" dirty="0"/>
          </a:p>
        </p:txBody>
      </p:sp>
      <p:sp>
        <p:nvSpPr>
          <p:cNvPr id="16" name="Marcador de texto 7">
            <a:extLst>
              <a:ext uri="{FF2B5EF4-FFF2-40B4-BE49-F238E27FC236}">
                <a16:creationId xmlns:a16="http://schemas.microsoft.com/office/drawing/2014/main" id="{B9A6A74C-B7A8-634E-8C3C-D685E814542B}"/>
              </a:ext>
            </a:extLst>
          </p:cNvPr>
          <p:cNvSpPr>
            <a:spLocks noGrp="1"/>
          </p:cNvSpPr>
          <p:nvPr>
            <p:ph type="body" sz="quarter" idx="15" hasCustomPrompt="1"/>
          </p:nvPr>
        </p:nvSpPr>
        <p:spPr>
          <a:xfrm>
            <a:off x="227013" y="768291"/>
            <a:ext cx="769833" cy="899031"/>
          </a:xfrm>
        </p:spPr>
        <p:txBody>
          <a:bodyPr>
            <a:noAutofit/>
          </a:bodyPr>
          <a:lstStyle>
            <a:lvl1pPr marL="0" indent="0">
              <a:buNone/>
              <a:defRPr sz="2000" b="1" i="0">
                <a:solidFill>
                  <a:schemeClr val="accent1"/>
                </a:solidFill>
                <a:latin typeface="Boxed Round" panose="020F0500000000020000" pitchFamily="34" charset="77"/>
              </a:defRPr>
            </a:lvl1pPr>
          </a:lstStyle>
          <a:p>
            <a:r>
              <a:rPr lang="es-ES" dirty="0"/>
              <a:t>01</a:t>
            </a:r>
            <a:endParaRPr lang="es-CL" dirty="0"/>
          </a:p>
        </p:txBody>
      </p:sp>
      <p:sp>
        <p:nvSpPr>
          <p:cNvPr id="17" name="Marcador de texto 7">
            <a:extLst>
              <a:ext uri="{FF2B5EF4-FFF2-40B4-BE49-F238E27FC236}">
                <a16:creationId xmlns:a16="http://schemas.microsoft.com/office/drawing/2014/main" id="{5A4D251D-9CD3-EA40-A84E-1A6B381D72D4}"/>
              </a:ext>
            </a:extLst>
          </p:cNvPr>
          <p:cNvSpPr>
            <a:spLocks noGrp="1"/>
          </p:cNvSpPr>
          <p:nvPr>
            <p:ph type="body" sz="quarter" idx="16" hasCustomPrompt="1"/>
          </p:nvPr>
        </p:nvSpPr>
        <p:spPr>
          <a:xfrm>
            <a:off x="7288081" y="768291"/>
            <a:ext cx="4609477" cy="911488"/>
          </a:xfrm>
        </p:spPr>
        <p:txBody>
          <a:bodyPr>
            <a:noAutofit/>
          </a:bodyPr>
          <a:lstStyle>
            <a:lvl1pPr marL="0" indent="0">
              <a:buNone/>
              <a:defRPr sz="2000" b="1" i="0">
                <a:solidFill>
                  <a:schemeClr val="tx2"/>
                </a:solidFill>
                <a:latin typeface="Boxed Round" panose="020F0500000000020000" pitchFamily="34" charset="77"/>
              </a:defRPr>
            </a:lvl1pPr>
          </a:lstStyle>
          <a:p>
            <a:r>
              <a:rPr lang="es-ES" dirty="0"/>
              <a:t>subtítulos</a:t>
            </a:r>
            <a:endParaRPr lang="es-CL" dirty="0"/>
          </a:p>
        </p:txBody>
      </p:sp>
      <p:sp>
        <p:nvSpPr>
          <p:cNvPr id="18" name="Marcador de texto 7">
            <a:extLst>
              <a:ext uri="{FF2B5EF4-FFF2-40B4-BE49-F238E27FC236}">
                <a16:creationId xmlns:a16="http://schemas.microsoft.com/office/drawing/2014/main" id="{5A2F1EF1-AC16-C741-ACC0-275F69DACD8B}"/>
              </a:ext>
            </a:extLst>
          </p:cNvPr>
          <p:cNvSpPr>
            <a:spLocks noGrp="1"/>
          </p:cNvSpPr>
          <p:nvPr>
            <p:ph type="body" sz="quarter" idx="17" hasCustomPrompt="1"/>
          </p:nvPr>
        </p:nvSpPr>
        <p:spPr>
          <a:xfrm>
            <a:off x="6383338" y="768291"/>
            <a:ext cx="769833" cy="911488"/>
          </a:xfrm>
        </p:spPr>
        <p:txBody>
          <a:bodyPr>
            <a:noAutofit/>
          </a:bodyPr>
          <a:lstStyle>
            <a:lvl1pPr marL="0" indent="0">
              <a:buNone/>
              <a:defRPr sz="2000" b="1" i="0">
                <a:solidFill>
                  <a:schemeClr val="accent1"/>
                </a:solidFill>
                <a:latin typeface="Boxed Round" panose="020F0500000000020000" pitchFamily="34" charset="77"/>
              </a:defRPr>
            </a:lvl1pPr>
          </a:lstStyle>
          <a:p>
            <a:r>
              <a:rPr lang="es-ES" dirty="0"/>
              <a:t>02</a:t>
            </a:r>
            <a:endParaRPr lang="es-CL" dirty="0"/>
          </a:p>
        </p:txBody>
      </p:sp>
      <p:sp>
        <p:nvSpPr>
          <p:cNvPr id="2" name="CuadroTexto 1">
            <a:extLst>
              <a:ext uri="{FF2B5EF4-FFF2-40B4-BE49-F238E27FC236}">
                <a16:creationId xmlns:a16="http://schemas.microsoft.com/office/drawing/2014/main" id="{A450A81F-9FFE-B643-8E6F-01584DA86271}"/>
              </a:ext>
            </a:extLst>
          </p:cNvPr>
          <p:cNvSpPr txBox="1"/>
          <p:nvPr userDrawn="1"/>
        </p:nvSpPr>
        <p:spPr>
          <a:xfrm>
            <a:off x="724989" y="293914"/>
            <a:ext cx="0" cy="0"/>
          </a:xfrm>
          <a:prstGeom prst="rect">
            <a:avLst/>
          </a:prstGeom>
        </p:spPr>
        <p:txBody>
          <a:bodyPr vert="horz" wrap="none" lIns="91440" tIns="0" rIns="91440" bIns="0" rtlCol="0" anchor="t">
            <a:noAutofit/>
          </a:bodyPr>
          <a:lstStyle/>
          <a:p>
            <a:pPr algn="l"/>
            <a:endParaRPr lang="es-CL" dirty="0"/>
          </a:p>
        </p:txBody>
      </p:sp>
    </p:spTree>
    <p:extLst>
      <p:ext uri="{BB962C8B-B14F-4D97-AF65-F5344CB8AC3E}">
        <p14:creationId xmlns:p14="http://schemas.microsoft.com/office/powerpoint/2010/main" val="2458630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ulo Libre">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44720F71-F3D2-B249-8B7D-9354085B4A7C}"/>
              </a:ext>
            </a:extLst>
          </p:cNvPr>
          <p:cNvSpPr>
            <a:spLocks noGrp="1"/>
          </p:cNvSpPr>
          <p:nvPr>
            <p:ph type="sldNum" sz="quarter" idx="12"/>
          </p:nvPr>
        </p:nvSpPr>
        <p:spPr>
          <a:xfrm>
            <a:off x="9210675" y="6407383"/>
            <a:ext cx="2743200" cy="314092"/>
          </a:xfrm>
          <a:prstGeom prst="rect">
            <a:avLst/>
          </a:prstGeom>
        </p:spPr>
        <p:txBody>
          <a:bodyPr tIns="0" bIns="0" anchor="b"/>
          <a:lstStyle>
            <a:lvl1pPr>
              <a:defRPr b="0" i="0">
                <a:solidFill>
                  <a:schemeClr val="tx1"/>
                </a:solidFill>
                <a:latin typeface="Boxed Round Medium" panose="020F0500000000020000" pitchFamily="34" charset="77"/>
              </a:defRPr>
            </a:lvl1pPr>
          </a:lstStyle>
          <a:p>
            <a:fld id="{3FB92BEC-9F50-7C46-8158-AFB847A5BD5A}" type="slidenum">
              <a:rPr lang="es-CL" smtClean="0"/>
              <a:pPr/>
              <a:t>‹Nº›</a:t>
            </a:fld>
            <a:endParaRPr lang="es-CL" dirty="0"/>
          </a:p>
        </p:txBody>
      </p:sp>
      <p:sp>
        <p:nvSpPr>
          <p:cNvPr id="24" name="Título 23">
            <a:extLst>
              <a:ext uri="{FF2B5EF4-FFF2-40B4-BE49-F238E27FC236}">
                <a16:creationId xmlns:a16="http://schemas.microsoft.com/office/drawing/2014/main" id="{085018A3-8BAB-8F4F-AD26-4CF69765F89E}"/>
              </a:ext>
            </a:extLst>
          </p:cNvPr>
          <p:cNvSpPr>
            <a:spLocks noGrp="1"/>
          </p:cNvSpPr>
          <p:nvPr>
            <p:ph type="title"/>
          </p:nvPr>
        </p:nvSpPr>
        <p:spPr/>
        <p:txBody>
          <a:bodyPr/>
          <a:lstStyle/>
          <a:p>
            <a:r>
              <a:rPr lang="es-ES"/>
              <a:t>Haga clic para modificar el estilo de título del patrón</a:t>
            </a:r>
            <a:endParaRPr lang="es-CL" dirty="0"/>
          </a:p>
        </p:txBody>
      </p:sp>
    </p:spTree>
    <p:extLst>
      <p:ext uri="{BB962C8B-B14F-4D97-AF65-F5344CB8AC3E}">
        <p14:creationId xmlns:p14="http://schemas.microsoft.com/office/powerpoint/2010/main" val="918744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to Grande">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F53EC-1F39-244C-90DC-DEB4B0EDA11A}"/>
              </a:ext>
            </a:extLst>
          </p:cNvPr>
          <p:cNvSpPr>
            <a:spLocks noGrp="1"/>
          </p:cNvSpPr>
          <p:nvPr>
            <p:ph type="title"/>
          </p:nvPr>
        </p:nvSpPr>
        <p:spPr>
          <a:xfrm>
            <a:off x="227014" y="765174"/>
            <a:ext cx="4545012" cy="1292225"/>
          </a:xfrm>
        </p:spPr>
        <p:txBody>
          <a:bodyPr anchor="b"/>
          <a:lstStyle>
            <a:lvl1pPr>
              <a:defRPr sz="3200"/>
            </a:lvl1pPr>
          </a:lstStyle>
          <a:p>
            <a:r>
              <a:rPr lang="es-ES"/>
              <a:t>Haga clic para modificar el estilo de título del patrón</a:t>
            </a:r>
            <a:endParaRPr lang="es-CL" dirty="0"/>
          </a:p>
        </p:txBody>
      </p:sp>
      <p:sp>
        <p:nvSpPr>
          <p:cNvPr id="3" name="Marcador de contenido 2">
            <a:extLst>
              <a:ext uri="{FF2B5EF4-FFF2-40B4-BE49-F238E27FC236}">
                <a16:creationId xmlns:a16="http://schemas.microsoft.com/office/drawing/2014/main" id="{66905B42-A1CA-7F4A-BC9E-146A504AB196}"/>
              </a:ext>
            </a:extLst>
          </p:cNvPr>
          <p:cNvSpPr>
            <a:spLocks noGrp="1"/>
          </p:cNvSpPr>
          <p:nvPr>
            <p:ph idx="1"/>
          </p:nvPr>
        </p:nvSpPr>
        <p:spPr>
          <a:xfrm>
            <a:off x="5183188" y="765175"/>
            <a:ext cx="6781798" cy="53508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p:txBody>
      </p:sp>
      <p:sp>
        <p:nvSpPr>
          <p:cNvPr id="4" name="Marcador de texto 3">
            <a:extLst>
              <a:ext uri="{FF2B5EF4-FFF2-40B4-BE49-F238E27FC236}">
                <a16:creationId xmlns:a16="http://schemas.microsoft.com/office/drawing/2014/main" id="{F3F45EE0-48A4-5B45-9A2D-641579381B91}"/>
              </a:ext>
            </a:extLst>
          </p:cNvPr>
          <p:cNvSpPr>
            <a:spLocks noGrp="1"/>
          </p:cNvSpPr>
          <p:nvPr>
            <p:ph type="body" sz="half" idx="2"/>
          </p:nvPr>
        </p:nvSpPr>
        <p:spPr>
          <a:xfrm>
            <a:off x="227014" y="2390930"/>
            <a:ext cx="4545011" cy="372505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9" name="Marcador de número de diapositiva 5">
            <a:extLst>
              <a:ext uri="{FF2B5EF4-FFF2-40B4-BE49-F238E27FC236}">
                <a16:creationId xmlns:a16="http://schemas.microsoft.com/office/drawing/2014/main" id="{4C95BF3C-DCB3-174C-9E20-8CF2309A468E}"/>
              </a:ext>
            </a:extLst>
          </p:cNvPr>
          <p:cNvSpPr>
            <a:spLocks noGrp="1"/>
          </p:cNvSpPr>
          <p:nvPr>
            <p:ph type="sldNum" sz="quarter" idx="4"/>
          </p:nvPr>
        </p:nvSpPr>
        <p:spPr>
          <a:xfrm>
            <a:off x="9210675" y="6407383"/>
            <a:ext cx="2743200" cy="314092"/>
          </a:xfrm>
          <a:prstGeom prst="rect">
            <a:avLst/>
          </a:prstGeom>
        </p:spPr>
        <p:txBody>
          <a:bodyPr tIns="0" bIns="0" anchor="b"/>
          <a:lstStyle>
            <a:lvl1pPr algn="r">
              <a:defRPr sz="1100" b="0" i="0">
                <a:solidFill>
                  <a:schemeClr val="tx1"/>
                </a:solidFill>
                <a:latin typeface="Boxed Round Medium" panose="020F0500000000020000" pitchFamily="34" charset="77"/>
              </a:defRPr>
            </a:lvl1pPr>
          </a:lstStyle>
          <a:p>
            <a:fld id="{3FB92BEC-9F50-7C46-8158-AFB847A5BD5A}" type="slidenum">
              <a:rPr lang="es-CL" smtClean="0"/>
              <a:pPr/>
              <a:t>‹Nº›</a:t>
            </a:fld>
            <a:endParaRPr lang="es-CL" dirty="0"/>
          </a:p>
        </p:txBody>
      </p:sp>
    </p:spTree>
    <p:extLst>
      <p:ext uri="{BB962C8B-B14F-4D97-AF65-F5344CB8AC3E}">
        <p14:creationId xmlns:p14="http://schemas.microsoft.com/office/powerpoint/2010/main" val="2089264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ndo negro">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3EB3FE3C-5883-A14E-B4AC-E3B71348915B}"/>
              </a:ext>
            </a:extLst>
          </p:cNvPr>
          <p:cNvSpPr/>
          <p:nvPr userDrawn="1"/>
        </p:nvSpPr>
        <p:spPr>
          <a:xfrm>
            <a:off x="0" y="0"/>
            <a:ext cx="12192000" cy="6858000"/>
          </a:xfrm>
          <a:prstGeom prst="rect">
            <a:avLst/>
          </a:prstGeom>
          <a:solidFill>
            <a:schemeClr val="accent3">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 name="Marcador de contenido 2">
            <a:extLst>
              <a:ext uri="{FF2B5EF4-FFF2-40B4-BE49-F238E27FC236}">
                <a16:creationId xmlns:a16="http://schemas.microsoft.com/office/drawing/2014/main" id="{EA81944C-C08D-0045-B2AA-B7153407C1FF}"/>
              </a:ext>
            </a:extLst>
          </p:cNvPr>
          <p:cNvSpPr>
            <a:spLocks noGrp="1"/>
          </p:cNvSpPr>
          <p:nvPr>
            <p:ph idx="1"/>
          </p:nvPr>
        </p:nvSpPr>
        <p:spPr>
          <a:xfrm>
            <a:off x="238126" y="1916113"/>
            <a:ext cx="5570538" cy="4265231"/>
          </a:xfrm>
        </p:spPr>
        <p:txBody>
          <a:bodyPr/>
          <a:lstStyle>
            <a:lvl1pPr>
              <a:buClr>
                <a:schemeClr val="accent1"/>
              </a:buClr>
              <a:defRPr>
                <a:solidFill>
                  <a:schemeClr val="bg1"/>
                </a:solidFill>
              </a:defRPr>
            </a:lvl1pPr>
          </a:lstStyle>
          <a:p>
            <a:pPr lvl="0"/>
            <a:r>
              <a:rPr lang="es-ES"/>
              <a:t>Haga clic para modificar los estilos de texto del patrón</a:t>
            </a:r>
          </a:p>
        </p:txBody>
      </p:sp>
      <p:sp>
        <p:nvSpPr>
          <p:cNvPr id="6" name="Marcador de número de diapositiva 5">
            <a:extLst>
              <a:ext uri="{FF2B5EF4-FFF2-40B4-BE49-F238E27FC236}">
                <a16:creationId xmlns:a16="http://schemas.microsoft.com/office/drawing/2014/main" id="{44720F71-F3D2-B249-8B7D-9354085B4A7C}"/>
              </a:ext>
            </a:extLst>
          </p:cNvPr>
          <p:cNvSpPr>
            <a:spLocks noGrp="1"/>
          </p:cNvSpPr>
          <p:nvPr>
            <p:ph type="sldNum" sz="quarter" idx="12"/>
          </p:nvPr>
        </p:nvSpPr>
        <p:spPr>
          <a:xfrm>
            <a:off x="9210675" y="6407383"/>
            <a:ext cx="2743200" cy="314092"/>
          </a:xfrm>
          <a:prstGeom prst="rect">
            <a:avLst/>
          </a:prstGeom>
        </p:spPr>
        <p:txBody>
          <a:bodyPr tIns="0" bIns="0" anchor="b"/>
          <a:lstStyle>
            <a:lvl1pPr>
              <a:defRPr b="1" i="0">
                <a:solidFill>
                  <a:schemeClr val="bg1"/>
                </a:solidFill>
                <a:latin typeface="Boxed Round" panose="020F0500000000020000" pitchFamily="34" charset="77"/>
              </a:defRPr>
            </a:lvl1pPr>
          </a:lstStyle>
          <a:p>
            <a:fld id="{3FB92BEC-9F50-7C46-8158-AFB847A5BD5A}" type="slidenum">
              <a:rPr lang="es-CL" smtClean="0"/>
              <a:pPr/>
              <a:t>‹Nº›</a:t>
            </a:fld>
            <a:endParaRPr lang="es-CL" dirty="0"/>
          </a:p>
        </p:txBody>
      </p:sp>
      <p:pic>
        <p:nvPicPr>
          <p:cNvPr id="9" name="Imagen 8">
            <a:hlinkClick r:id="" action="ppaction://hlinkshowjump?jump=firstslide"/>
            <a:extLst>
              <a:ext uri="{FF2B5EF4-FFF2-40B4-BE49-F238E27FC236}">
                <a16:creationId xmlns:a16="http://schemas.microsoft.com/office/drawing/2014/main" id="{E728CF0A-D793-6D49-B585-4B35BB249464}"/>
              </a:ext>
            </a:extLst>
          </p:cNvPr>
          <p:cNvPicPr>
            <a:picLocks noChangeAspect="1"/>
          </p:cNvPicPr>
          <p:nvPr userDrawn="1"/>
        </p:nvPicPr>
        <p:blipFill>
          <a:blip r:embed="rId2"/>
          <a:stretch>
            <a:fillRect/>
          </a:stretch>
        </p:blipFill>
        <p:spPr>
          <a:xfrm>
            <a:off x="11039235" y="175190"/>
            <a:ext cx="967868" cy="437605"/>
          </a:xfrm>
          <a:prstGeom prst="rect">
            <a:avLst/>
          </a:prstGeom>
        </p:spPr>
      </p:pic>
      <p:pic>
        <p:nvPicPr>
          <p:cNvPr id="14" name="Imagen 13">
            <a:extLst>
              <a:ext uri="{FF2B5EF4-FFF2-40B4-BE49-F238E27FC236}">
                <a16:creationId xmlns:a16="http://schemas.microsoft.com/office/drawing/2014/main" id="{B557C205-4835-1B47-BDDD-FB1463CA6820}"/>
              </a:ext>
            </a:extLst>
          </p:cNvPr>
          <p:cNvPicPr>
            <a:picLocks noChangeAspect="1"/>
          </p:cNvPicPr>
          <p:nvPr userDrawn="1"/>
        </p:nvPicPr>
        <p:blipFill>
          <a:blip r:embed="rId3"/>
          <a:stretch>
            <a:fillRect/>
          </a:stretch>
        </p:blipFill>
        <p:spPr>
          <a:xfrm>
            <a:off x="238125" y="6547684"/>
            <a:ext cx="166014" cy="166014"/>
          </a:xfrm>
          <a:prstGeom prst="rect">
            <a:avLst/>
          </a:prstGeom>
        </p:spPr>
      </p:pic>
      <p:sp>
        <p:nvSpPr>
          <p:cNvPr id="15" name="CuadroTexto 14">
            <a:extLst>
              <a:ext uri="{FF2B5EF4-FFF2-40B4-BE49-F238E27FC236}">
                <a16:creationId xmlns:a16="http://schemas.microsoft.com/office/drawing/2014/main" id="{2C71B871-0E84-C94E-84B9-001AF888F215}"/>
              </a:ext>
            </a:extLst>
          </p:cNvPr>
          <p:cNvSpPr txBox="1"/>
          <p:nvPr userDrawn="1"/>
        </p:nvSpPr>
        <p:spPr>
          <a:xfrm>
            <a:off x="403085" y="6549788"/>
            <a:ext cx="3883622" cy="138499"/>
          </a:xfrm>
          <a:prstGeom prst="rect">
            <a:avLst/>
          </a:prstGeom>
          <a:noFill/>
        </p:spPr>
        <p:txBody>
          <a:bodyPr wrap="square" lIns="72000" tIns="0" bIns="0" rtlCol="0">
            <a:spAutoFit/>
          </a:bodyPr>
          <a:lstStyle/>
          <a:p>
            <a:r>
              <a:rPr lang="es-CL" sz="900" b="0" i="0" dirty="0">
                <a:solidFill>
                  <a:schemeClr val="bg1"/>
                </a:solidFill>
                <a:latin typeface="Boxed Round" panose="020F0500000000020000" pitchFamily="34" charset="77"/>
              </a:rPr>
              <a:t>Academia Judicial</a:t>
            </a:r>
          </a:p>
        </p:txBody>
      </p:sp>
      <p:sp>
        <p:nvSpPr>
          <p:cNvPr id="21" name="Marcador de contenido 2">
            <a:extLst>
              <a:ext uri="{FF2B5EF4-FFF2-40B4-BE49-F238E27FC236}">
                <a16:creationId xmlns:a16="http://schemas.microsoft.com/office/drawing/2014/main" id="{EF76232D-4186-0E48-92FE-3D47FA8E6176}"/>
              </a:ext>
            </a:extLst>
          </p:cNvPr>
          <p:cNvSpPr>
            <a:spLocks noGrp="1"/>
          </p:cNvSpPr>
          <p:nvPr>
            <p:ph idx="13"/>
          </p:nvPr>
        </p:nvSpPr>
        <p:spPr>
          <a:xfrm>
            <a:off x="6383338" y="1928475"/>
            <a:ext cx="5570536" cy="4237375"/>
          </a:xfrm>
        </p:spPr>
        <p:txBody>
          <a:bodyPr/>
          <a:lstStyle>
            <a:lvl1pPr>
              <a:buClr>
                <a:schemeClr val="accent1"/>
              </a:buClr>
              <a:defRPr>
                <a:solidFill>
                  <a:schemeClr val="bg1"/>
                </a:solidFill>
              </a:defRPr>
            </a:lvl1pPr>
          </a:lstStyle>
          <a:p>
            <a:pPr lvl="0"/>
            <a:r>
              <a:rPr lang="es-ES"/>
              <a:t>Haga clic para modificar los estilos de texto del patrón</a:t>
            </a:r>
          </a:p>
        </p:txBody>
      </p:sp>
      <p:sp>
        <p:nvSpPr>
          <p:cNvPr id="24" name="Título 23">
            <a:extLst>
              <a:ext uri="{FF2B5EF4-FFF2-40B4-BE49-F238E27FC236}">
                <a16:creationId xmlns:a16="http://schemas.microsoft.com/office/drawing/2014/main" id="{085018A3-8BAB-8F4F-AD26-4CF69765F89E}"/>
              </a:ext>
            </a:extLst>
          </p:cNvPr>
          <p:cNvSpPr>
            <a:spLocks noGrp="1"/>
          </p:cNvSpPr>
          <p:nvPr>
            <p:ph type="title"/>
          </p:nvPr>
        </p:nvSpPr>
        <p:spPr/>
        <p:txBody>
          <a:bodyPr/>
          <a:lstStyle>
            <a:lvl1pPr>
              <a:defRPr sz="3200">
                <a:solidFill>
                  <a:schemeClr val="accent1"/>
                </a:solidFill>
              </a:defRPr>
            </a:lvl1pPr>
          </a:lstStyle>
          <a:p>
            <a:r>
              <a:rPr lang="es-ES"/>
              <a:t>Haga clic para modificar el estilo de título del patrón</a:t>
            </a:r>
            <a:endParaRPr lang="es-CL" dirty="0"/>
          </a:p>
        </p:txBody>
      </p:sp>
      <p:pic>
        <p:nvPicPr>
          <p:cNvPr id="13" name="Imagen 12">
            <a:extLst>
              <a:ext uri="{FF2B5EF4-FFF2-40B4-BE49-F238E27FC236}">
                <a16:creationId xmlns:a16="http://schemas.microsoft.com/office/drawing/2014/main" id="{F9D94124-5BE8-074A-A4BC-166728808090}"/>
              </a:ext>
            </a:extLst>
          </p:cNvPr>
          <p:cNvPicPr>
            <a:picLocks noChangeAspect="1"/>
          </p:cNvPicPr>
          <p:nvPr userDrawn="1"/>
        </p:nvPicPr>
        <p:blipFill>
          <a:blip r:embed="rId3"/>
          <a:stretch>
            <a:fillRect/>
          </a:stretch>
        </p:blipFill>
        <p:spPr>
          <a:xfrm>
            <a:off x="230810" y="189697"/>
            <a:ext cx="166014" cy="166014"/>
          </a:xfrm>
          <a:prstGeom prst="rect">
            <a:avLst/>
          </a:prstGeom>
        </p:spPr>
      </p:pic>
      <p:sp>
        <p:nvSpPr>
          <p:cNvPr id="12" name="Marcador de texto 12">
            <a:extLst>
              <a:ext uri="{FF2B5EF4-FFF2-40B4-BE49-F238E27FC236}">
                <a16:creationId xmlns:a16="http://schemas.microsoft.com/office/drawing/2014/main" id="{A0B6DAF5-FDEB-4FE4-B841-0467BA6B2D6A}"/>
              </a:ext>
            </a:extLst>
          </p:cNvPr>
          <p:cNvSpPr txBox="1">
            <a:spLocks/>
          </p:cNvSpPr>
          <p:nvPr userDrawn="1"/>
        </p:nvSpPr>
        <p:spPr>
          <a:xfrm>
            <a:off x="469744" y="188913"/>
            <a:ext cx="1258848" cy="362963"/>
          </a:xfrm>
          <a:prstGeom prst="rect">
            <a:avLst/>
          </a:prstGeom>
        </p:spPr>
        <p:txBody>
          <a:bodyPr lIns="0" tIns="0" rIns="0" bIns="0"/>
          <a:lstStyle>
            <a:lvl1pPr marL="0" indent="0" algn="l" defTabSz="914400" rtl="0" eaLnBrk="1" latinLnBrk="0" hangingPunct="1">
              <a:lnSpc>
                <a:spcPct val="100000"/>
              </a:lnSpc>
              <a:spcBef>
                <a:spcPts val="1000"/>
              </a:spcBef>
              <a:buFont typeface="Arial" panose="020B0604020202020204" pitchFamily="34" charset="0"/>
              <a:buNone/>
              <a:defRPr lang="es-ES" sz="900" b="0" i="0" kern="1200" smtClean="0">
                <a:solidFill>
                  <a:schemeClr val="tx1"/>
                </a:solidFill>
                <a:latin typeface="Boxed Round Medium" panose="020F0500000000020000"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L" dirty="0"/>
              <a:t>Manual de uso rápido de </a:t>
            </a:r>
            <a:r>
              <a:rPr lang="es-CL" dirty="0" err="1"/>
              <a:t>Mentimeter</a:t>
            </a:r>
            <a:endParaRPr lang="es-CL" dirty="0"/>
          </a:p>
        </p:txBody>
      </p:sp>
    </p:spTree>
    <p:extLst>
      <p:ext uri="{BB962C8B-B14F-4D97-AF65-F5344CB8AC3E}">
        <p14:creationId xmlns:p14="http://schemas.microsoft.com/office/powerpoint/2010/main" val="3496083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rtadilla naranja">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B451C1D-1EF8-F840-A15D-B9BABD9E332C}"/>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17" name="Imagen 16">
            <a:extLst>
              <a:ext uri="{FF2B5EF4-FFF2-40B4-BE49-F238E27FC236}">
                <a16:creationId xmlns:a16="http://schemas.microsoft.com/office/drawing/2014/main" id="{2BD45D94-7152-634D-AA6C-B7C2E41EA1A3}"/>
              </a:ext>
            </a:extLst>
          </p:cNvPr>
          <p:cNvPicPr>
            <a:picLocks noChangeAspect="1"/>
          </p:cNvPicPr>
          <p:nvPr userDrawn="1"/>
        </p:nvPicPr>
        <p:blipFill>
          <a:blip r:embed="rId2"/>
          <a:stretch>
            <a:fillRect/>
          </a:stretch>
        </p:blipFill>
        <p:spPr>
          <a:xfrm>
            <a:off x="2613443" y="1663908"/>
            <a:ext cx="7435332" cy="6858000"/>
          </a:xfrm>
          <a:prstGeom prst="rect">
            <a:avLst/>
          </a:prstGeom>
        </p:spPr>
      </p:pic>
      <p:sp>
        <p:nvSpPr>
          <p:cNvPr id="2" name="Título 1">
            <a:extLst>
              <a:ext uri="{FF2B5EF4-FFF2-40B4-BE49-F238E27FC236}">
                <a16:creationId xmlns:a16="http://schemas.microsoft.com/office/drawing/2014/main" id="{1C14C22D-39CD-774B-BC75-82393803FE1B}"/>
              </a:ext>
            </a:extLst>
          </p:cNvPr>
          <p:cNvSpPr>
            <a:spLocks noGrp="1"/>
          </p:cNvSpPr>
          <p:nvPr>
            <p:ph type="title"/>
          </p:nvPr>
        </p:nvSpPr>
        <p:spPr>
          <a:xfrm>
            <a:off x="230810" y="1916113"/>
            <a:ext cx="8042110" cy="4440237"/>
          </a:xfrm>
        </p:spPr>
        <p:txBody>
          <a:bodyPr anchor="b"/>
          <a:lstStyle>
            <a:lvl1pPr>
              <a:defRPr sz="8000"/>
            </a:lvl1pPr>
          </a:lstStyle>
          <a:p>
            <a:r>
              <a:rPr lang="es-ES"/>
              <a:t>Haga clic para modificar el estilo de título del patrón</a:t>
            </a:r>
            <a:endParaRPr lang="es-CL" dirty="0"/>
          </a:p>
        </p:txBody>
      </p:sp>
      <p:pic>
        <p:nvPicPr>
          <p:cNvPr id="8" name="Imagen 7">
            <a:hlinkClick r:id="" action="ppaction://hlinkshowjump?jump=firstslide"/>
            <a:extLst>
              <a:ext uri="{FF2B5EF4-FFF2-40B4-BE49-F238E27FC236}">
                <a16:creationId xmlns:a16="http://schemas.microsoft.com/office/drawing/2014/main" id="{A41369C9-4513-EB41-AA44-7E2AA8CF9627}"/>
              </a:ext>
            </a:extLst>
          </p:cNvPr>
          <p:cNvPicPr>
            <a:picLocks noChangeAspect="1"/>
          </p:cNvPicPr>
          <p:nvPr userDrawn="1"/>
        </p:nvPicPr>
        <p:blipFill>
          <a:blip r:embed="rId3"/>
          <a:stretch>
            <a:fillRect/>
          </a:stretch>
        </p:blipFill>
        <p:spPr>
          <a:xfrm>
            <a:off x="11039235" y="175190"/>
            <a:ext cx="967868" cy="437605"/>
          </a:xfrm>
          <a:prstGeom prst="rect">
            <a:avLst/>
          </a:prstGeom>
        </p:spPr>
      </p:pic>
      <p:pic>
        <p:nvPicPr>
          <p:cNvPr id="11" name="Imagen 10">
            <a:extLst>
              <a:ext uri="{FF2B5EF4-FFF2-40B4-BE49-F238E27FC236}">
                <a16:creationId xmlns:a16="http://schemas.microsoft.com/office/drawing/2014/main" id="{3FE19AFD-BC51-EA42-B027-52699AC10D87}"/>
              </a:ext>
            </a:extLst>
          </p:cNvPr>
          <p:cNvPicPr>
            <a:picLocks noChangeAspect="1"/>
          </p:cNvPicPr>
          <p:nvPr userDrawn="1"/>
        </p:nvPicPr>
        <p:blipFill>
          <a:blip r:embed="rId4"/>
          <a:stretch>
            <a:fillRect/>
          </a:stretch>
        </p:blipFill>
        <p:spPr>
          <a:xfrm>
            <a:off x="3663615" y="208461"/>
            <a:ext cx="166014" cy="166014"/>
          </a:xfrm>
          <a:prstGeom prst="rect">
            <a:avLst/>
          </a:prstGeom>
        </p:spPr>
      </p:pic>
      <p:sp>
        <p:nvSpPr>
          <p:cNvPr id="14" name="Marcador de texto 12">
            <a:extLst>
              <a:ext uri="{FF2B5EF4-FFF2-40B4-BE49-F238E27FC236}">
                <a16:creationId xmlns:a16="http://schemas.microsoft.com/office/drawing/2014/main" id="{614ECAE6-049D-4C4D-86A5-CDBAD4735F99}"/>
              </a:ext>
            </a:extLst>
          </p:cNvPr>
          <p:cNvSpPr>
            <a:spLocks noGrp="1"/>
          </p:cNvSpPr>
          <p:nvPr>
            <p:ph type="body" sz="quarter" idx="14" hasCustomPrompt="1"/>
          </p:nvPr>
        </p:nvSpPr>
        <p:spPr>
          <a:xfrm>
            <a:off x="3960846" y="188913"/>
            <a:ext cx="2023641" cy="362963"/>
          </a:xfrm>
        </p:spPr>
        <p:txBody>
          <a:bodyPr lIns="0" tIns="0" rIns="0" bIns="0"/>
          <a:lstStyle>
            <a:lvl1pPr marL="0" indent="0">
              <a:buNone/>
              <a:defRPr lang="es-ES" sz="900" b="0" i="0" kern="1200" smtClean="0">
                <a:solidFill>
                  <a:schemeClr val="bg1"/>
                </a:solidFill>
                <a:latin typeface="Boxed Round Medium" panose="020F0500000000020000" pitchFamily="34" charset="77"/>
                <a:ea typeface="+mn-ea"/>
                <a:cs typeface="+mn-cs"/>
              </a:defRPr>
            </a:lvl1pPr>
          </a:lstStyle>
          <a:p>
            <a:r>
              <a:rPr lang="es-ES" dirty="0"/>
              <a:t>Aquí el número </a:t>
            </a:r>
            <a:r>
              <a:rPr lang="es-ES" dirty="0" err="1"/>
              <a:t>Cáp</a:t>
            </a:r>
            <a:r>
              <a:rPr lang="es-ES" dirty="0"/>
              <a:t> 02</a:t>
            </a:r>
            <a:endParaRPr lang="es-CL" dirty="0"/>
          </a:p>
        </p:txBody>
      </p:sp>
      <p:pic>
        <p:nvPicPr>
          <p:cNvPr id="18" name="Imagen 17">
            <a:extLst>
              <a:ext uri="{FF2B5EF4-FFF2-40B4-BE49-F238E27FC236}">
                <a16:creationId xmlns:a16="http://schemas.microsoft.com/office/drawing/2014/main" id="{D30F7615-2A77-5642-AB33-AF00A82204D2}"/>
              </a:ext>
            </a:extLst>
          </p:cNvPr>
          <p:cNvPicPr>
            <a:picLocks noChangeAspect="1"/>
          </p:cNvPicPr>
          <p:nvPr userDrawn="1"/>
        </p:nvPicPr>
        <p:blipFill>
          <a:blip r:embed="rId4"/>
          <a:stretch>
            <a:fillRect/>
          </a:stretch>
        </p:blipFill>
        <p:spPr>
          <a:xfrm>
            <a:off x="230810" y="196228"/>
            <a:ext cx="166014" cy="166014"/>
          </a:xfrm>
          <a:prstGeom prst="rect">
            <a:avLst/>
          </a:prstGeom>
        </p:spPr>
      </p:pic>
      <p:sp>
        <p:nvSpPr>
          <p:cNvPr id="10" name="Marcador de texto 12">
            <a:extLst>
              <a:ext uri="{FF2B5EF4-FFF2-40B4-BE49-F238E27FC236}">
                <a16:creationId xmlns:a16="http://schemas.microsoft.com/office/drawing/2014/main" id="{B2E9869D-4605-4F30-BC19-BF1C946EE75E}"/>
              </a:ext>
            </a:extLst>
          </p:cNvPr>
          <p:cNvSpPr txBox="1">
            <a:spLocks/>
          </p:cNvSpPr>
          <p:nvPr userDrawn="1"/>
        </p:nvSpPr>
        <p:spPr>
          <a:xfrm>
            <a:off x="469744" y="188913"/>
            <a:ext cx="1258848" cy="362963"/>
          </a:xfrm>
          <a:prstGeom prst="rect">
            <a:avLst/>
          </a:prstGeom>
        </p:spPr>
        <p:txBody>
          <a:bodyPr lIns="0" tIns="0" rIns="0" bIns="0"/>
          <a:lstStyle>
            <a:lvl1pPr marL="0" indent="0" algn="l" defTabSz="914400" rtl="0" eaLnBrk="1" latinLnBrk="0" hangingPunct="1">
              <a:lnSpc>
                <a:spcPct val="100000"/>
              </a:lnSpc>
              <a:spcBef>
                <a:spcPts val="1000"/>
              </a:spcBef>
              <a:buFont typeface="Arial" panose="020B0604020202020204" pitchFamily="34" charset="0"/>
              <a:buNone/>
              <a:defRPr lang="es-ES" sz="900" b="0" i="0" kern="1200" smtClean="0">
                <a:solidFill>
                  <a:schemeClr val="tx1"/>
                </a:solidFill>
                <a:latin typeface="Boxed Round Medium" panose="020F0500000000020000"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L" dirty="0">
                <a:solidFill>
                  <a:schemeClr val="bg1"/>
                </a:solidFill>
              </a:rPr>
              <a:t>Manual de uso rápido de </a:t>
            </a:r>
            <a:r>
              <a:rPr lang="es-CL" dirty="0" err="1">
                <a:solidFill>
                  <a:schemeClr val="bg1"/>
                </a:solidFill>
              </a:rPr>
              <a:t>Mentimeter</a:t>
            </a:r>
            <a:endParaRPr lang="es-CL" dirty="0">
              <a:solidFill>
                <a:schemeClr val="bg1"/>
              </a:solidFill>
            </a:endParaRPr>
          </a:p>
        </p:txBody>
      </p:sp>
    </p:spTree>
    <p:extLst>
      <p:ext uri="{BB962C8B-B14F-4D97-AF65-F5344CB8AC3E}">
        <p14:creationId xmlns:p14="http://schemas.microsoft.com/office/powerpoint/2010/main" val="2975093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ortadilla naranja">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B451C1D-1EF8-F840-A15D-B9BABD9E332C}"/>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17" name="Imagen 16">
            <a:extLst>
              <a:ext uri="{FF2B5EF4-FFF2-40B4-BE49-F238E27FC236}">
                <a16:creationId xmlns:a16="http://schemas.microsoft.com/office/drawing/2014/main" id="{2BD45D94-7152-634D-AA6C-B7C2E41EA1A3}"/>
              </a:ext>
            </a:extLst>
          </p:cNvPr>
          <p:cNvPicPr>
            <a:picLocks noChangeAspect="1"/>
          </p:cNvPicPr>
          <p:nvPr userDrawn="1"/>
        </p:nvPicPr>
        <p:blipFill>
          <a:blip r:embed="rId2"/>
          <a:stretch>
            <a:fillRect/>
          </a:stretch>
        </p:blipFill>
        <p:spPr>
          <a:xfrm>
            <a:off x="960777" y="-4353629"/>
            <a:ext cx="12155465" cy="11211629"/>
          </a:xfrm>
          <a:prstGeom prst="rect">
            <a:avLst/>
          </a:prstGeom>
        </p:spPr>
      </p:pic>
      <p:sp>
        <p:nvSpPr>
          <p:cNvPr id="2" name="Título 1">
            <a:extLst>
              <a:ext uri="{FF2B5EF4-FFF2-40B4-BE49-F238E27FC236}">
                <a16:creationId xmlns:a16="http://schemas.microsoft.com/office/drawing/2014/main" id="{1C14C22D-39CD-774B-BC75-82393803FE1B}"/>
              </a:ext>
            </a:extLst>
          </p:cNvPr>
          <p:cNvSpPr>
            <a:spLocks noGrp="1"/>
          </p:cNvSpPr>
          <p:nvPr>
            <p:ph type="title"/>
          </p:nvPr>
        </p:nvSpPr>
        <p:spPr>
          <a:xfrm>
            <a:off x="230810" y="1916113"/>
            <a:ext cx="8042110" cy="4440237"/>
          </a:xfrm>
        </p:spPr>
        <p:txBody>
          <a:bodyPr anchor="b"/>
          <a:lstStyle>
            <a:lvl1pPr>
              <a:defRPr sz="6000">
                <a:solidFill>
                  <a:schemeClr val="bg1"/>
                </a:solidFill>
              </a:defRPr>
            </a:lvl1pPr>
          </a:lstStyle>
          <a:p>
            <a:r>
              <a:rPr lang="es-ES"/>
              <a:t>Haga clic para modificar el estilo de título del patrón</a:t>
            </a:r>
            <a:endParaRPr lang="es-CL" dirty="0"/>
          </a:p>
        </p:txBody>
      </p:sp>
      <p:pic>
        <p:nvPicPr>
          <p:cNvPr id="8" name="Imagen 7">
            <a:hlinkClick r:id="" action="ppaction://hlinkshowjump?jump=firstslide"/>
            <a:extLst>
              <a:ext uri="{FF2B5EF4-FFF2-40B4-BE49-F238E27FC236}">
                <a16:creationId xmlns:a16="http://schemas.microsoft.com/office/drawing/2014/main" id="{A41369C9-4513-EB41-AA44-7E2AA8CF9627}"/>
              </a:ext>
            </a:extLst>
          </p:cNvPr>
          <p:cNvPicPr>
            <a:picLocks noChangeAspect="1"/>
          </p:cNvPicPr>
          <p:nvPr userDrawn="1"/>
        </p:nvPicPr>
        <p:blipFill>
          <a:blip r:embed="rId3"/>
          <a:stretch>
            <a:fillRect/>
          </a:stretch>
        </p:blipFill>
        <p:spPr>
          <a:xfrm>
            <a:off x="11039235" y="175190"/>
            <a:ext cx="967868" cy="437605"/>
          </a:xfrm>
          <a:prstGeom prst="rect">
            <a:avLst/>
          </a:prstGeom>
        </p:spPr>
      </p:pic>
      <p:pic>
        <p:nvPicPr>
          <p:cNvPr id="18" name="Imagen 17">
            <a:extLst>
              <a:ext uri="{FF2B5EF4-FFF2-40B4-BE49-F238E27FC236}">
                <a16:creationId xmlns:a16="http://schemas.microsoft.com/office/drawing/2014/main" id="{8728DD05-7100-954B-9857-668F4306C8CE}"/>
              </a:ext>
            </a:extLst>
          </p:cNvPr>
          <p:cNvPicPr>
            <a:picLocks noChangeAspect="1"/>
          </p:cNvPicPr>
          <p:nvPr userDrawn="1"/>
        </p:nvPicPr>
        <p:blipFill>
          <a:blip r:embed="rId4"/>
          <a:stretch>
            <a:fillRect/>
          </a:stretch>
        </p:blipFill>
        <p:spPr>
          <a:xfrm>
            <a:off x="3663615" y="208461"/>
            <a:ext cx="166014" cy="166014"/>
          </a:xfrm>
          <a:prstGeom prst="rect">
            <a:avLst/>
          </a:prstGeom>
        </p:spPr>
      </p:pic>
      <p:sp>
        <p:nvSpPr>
          <p:cNvPr id="19" name="Marcador de texto 12">
            <a:extLst>
              <a:ext uri="{FF2B5EF4-FFF2-40B4-BE49-F238E27FC236}">
                <a16:creationId xmlns:a16="http://schemas.microsoft.com/office/drawing/2014/main" id="{DDF1EEF8-96C4-B543-BA8C-DAD773045C24}"/>
              </a:ext>
            </a:extLst>
          </p:cNvPr>
          <p:cNvSpPr>
            <a:spLocks noGrp="1"/>
          </p:cNvSpPr>
          <p:nvPr>
            <p:ph type="body" sz="quarter" idx="14" hasCustomPrompt="1"/>
          </p:nvPr>
        </p:nvSpPr>
        <p:spPr>
          <a:xfrm>
            <a:off x="3960846" y="188913"/>
            <a:ext cx="2023641" cy="362963"/>
          </a:xfrm>
        </p:spPr>
        <p:txBody>
          <a:bodyPr lIns="0" tIns="0" rIns="0" bIns="0"/>
          <a:lstStyle>
            <a:lvl1pPr marL="0" indent="0">
              <a:buNone/>
              <a:defRPr lang="es-ES" sz="900" b="0" i="0" kern="1200" smtClean="0">
                <a:solidFill>
                  <a:schemeClr val="bg1"/>
                </a:solidFill>
                <a:latin typeface="Boxed Round Medium" panose="020F0500000000020000" pitchFamily="34" charset="77"/>
                <a:ea typeface="+mn-ea"/>
                <a:cs typeface="+mn-cs"/>
              </a:defRPr>
            </a:lvl1pPr>
          </a:lstStyle>
          <a:p>
            <a:r>
              <a:rPr lang="es-ES" dirty="0"/>
              <a:t>Aquí el número </a:t>
            </a:r>
            <a:r>
              <a:rPr lang="es-ES" dirty="0" err="1"/>
              <a:t>Cáp</a:t>
            </a:r>
            <a:r>
              <a:rPr lang="es-ES" dirty="0"/>
              <a:t> 02</a:t>
            </a:r>
            <a:endParaRPr lang="es-CL" dirty="0"/>
          </a:p>
        </p:txBody>
      </p:sp>
      <p:pic>
        <p:nvPicPr>
          <p:cNvPr id="21" name="Imagen 20">
            <a:extLst>
              <a:ext uri="{FF2B5EF4-FFF2-40B4-BE49-F238E27FC236}">
                <a16:creationId xmlns:a16="http://schemas.microsoft.com/office/drawing/2014/main" id="{74D26E7C-F1FF-9346-BFBC-B95CB0B49595}"/>
              </a:ext>
            </a:extLst>
          </p:cNvPr>
          <p:cNvPicPr>
            <a:picLocks noChangeAspect="1"/>
          </p:cNvPicPr>
          <p:nvPr userDrawn="1"/>
        </p:nvPicPr>
        <p:blipFill>
          <a:blip r:embed="rId4"/>
          <a:stretch>
            <a:fillRect/>
          </a:stretch>
        </p:blipFill>
        <p:spPr>
          <a:xfrm>
            <a:off x="230810" y="196228"/>
            <a:ext cx="166014" cy="166014"/>
          </a:xfrm>
          <a:prstGeom prst="rect">
            <a:avLst/>
          </a:prstGeom>
        </p:spPr>
      </p:pic>
      <p:sp>
        <p:nvSpPr>
          <p:cNvPr id="11" name="Marcador de texto 12">
            <a:extLst>
              <a:ext uri="{FF2B5EF4-FFF2-40B4-BE49-F238E27FC236}">
                <a16:creationId xmlns:a16="http://schemas.microsoft.com/office/drawing/2014/main" id="{B53B352E-EB55-46A7-8909-2F9A77DB5254}"/>
              </a:ext>
            </a:extLst>
          </p:cNvPr>
          <p:cNvSpPr txBox="1">
            <a:spLocks/>
          </p:cNvSpPr>
          <p:nvPr userDrawn="1"/>
        </p:nvSpPr>
        <p:spPr>
          <a:xfrm>
            <a:off x="469744" y="188913"/>
            <a:ext cx="1258848" cy="362963"/>
          </a:xfrm>
          <a:prstGeom prst="rect">
            <a:avLst/>
          </a:prstGeom>
        </p:spPr>
        <p:txBody>
          <a:bodyPr lIns="0" tIns="0" rIns="0" bIns="0"/>
          <a:lstStyle>
            <a:lvl1pPr marL="0" indent="0" algn="l" defTabSz="914400" rtl="0" eaLnBrk="1" latinLnBrk="0" hangingPunct="1">
              <a:lnSpc>
                <a:spcPct val="100000"/>
              </a:lnSpc>
              <a:spcBef>
                <a:spcPts val="1000"/>
              </a:spcBef>
              <a:buFont typeface="Arial" panose="020B0604020202020204" pitchFamily="34" charset="0"/>
              <a:buNone/>
              <a:defRPr lang="es-ES" sz="900" b="0" i="0" kern="1200" smtClean="0">
                <a:solidFill>
                  <a:schemeClr val="tx1"/>
                </a:solidFill>
                <a:latin typeface="Boxed Round Medium" panose="020F0500000000020000"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L" dirty="0">
                <a:solidFill>
                  <a:schemeClr val="bg1"/>
                </a:solidFill>
              </a:rPr>
              <a:t>Manual de uso rápido de </a:t>
            </a:r>
            <a:r>
              <a:rPr lang="es-CL" dirty="0" err="1">
                <a:solidFill>
                  <a:schemeClr val="bg1"/>
                </a:solidFill>
              </a:rPr>
              <a:t>Mentimeter</a:t>
            </a:r>
            <a:endParaRPr lang="es-CL" dirty="0">
              <a:solidFill>
                <a:schemeClr val="bg1"/>
              </a:solidFill>
            </a:endParaRPr>
          </a:p>
        </p:txBody>
      </p:sp>
    </p:spTree>
    <p:extLst>
      <p:ext uri="{BB962C8B-B14F-4D97-AF65-F5344CB8AC3E}">
        <p14:creationId xmlns:p14="http://schemas.microsoft.com/office/powerpoint/2010/main" val="271268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50F717A-E694-A448-AD78-B197981960CB}"/>
              </a:ext>
            </a:extLst>
          </p:cNvPr>
          <p:cNvSpPr>
            <a:spLocks noGrp="1"/>
          </p:cNvSpPr>
          <p:nvPr>
            <p:ph type="title"/>
          </p:nvPr>
        </p:nvSpPr>
        <p:spPr>
          <a:xfrm>
            <a:off x="227013" y="765175"/>
            <a:ext cx="11126787" cy="925513"/>
          </a:xfrm>
          <a:prstGeom prst="rect">
            <a:avLst/>
          </a:prstGeom>
        </p:spPr>
        <p:txBody>
          <a:bodyPr vert="horz" lIns="0" tIns="0" rIns="0" bIns="0" rtlCol="0" anchor="t">
            <a:noAutofit/>
          </a:bodyPr>
          <a:lstStyle/>
          <a:p>
            <a:r>
              <a:rPr lang="es-ES" dirty="0"/>
              <a:t>Haga clic para modificar el estilo de título del patrón</a:t>
            </a:r>
            <a:endParaRPr lang="es-CL" dirty="0"/>
          </a:p>
        </p:txBody>
      </p:sp>
      <p:sp>
        <p:nvSpPr>
          <p:cNvPr id="3" name="Marcador de texto 2">
            <a:extLst>
              <a:ext uri="{FF2B5EF4-FFF2-40B4-BE49-F238E27FC236}">
                <a16:creationId xmlns:a16="http://schemas.microsoft.com/office/drawing/2014/main" id="{462B3878-EB07-3742-B2C6-19EDE81936B8}"/>
              </a:ext>
            </a:extLst>
          </p:cNvPr>
          <p:cNvSpPr>
            <a:spLocks noGrp="1"/>
          </p:cNvSpPr>
          <p:nvPr>
            <p:ph type="body" idx="1"/>
          </p:nvPr>
        </p:nvSpPr>
        <p:spPr>
          <a:xfrm>
            <a:off x="238126" y="1916113"/>
            <a:ext cx="5570538" cy="4249737"/>
          </a:xfrm>
          <a:prstGeom prst="rect">
            <a:avLst/>
          </a:prstGeom>
        </p:spPr>
        <p:txBody>
          <a:bodyPr vert="horz" lIns="91440" tIns="45720" rIns="91440" bIns="45720" rtlCol="0">
            <a:normAutofit/>
          </a:bodyPr>
          <a:lstStyle/>
          <a:p>
            <a:r>
              <a:rPr lang="es-ES" dirty="0"/>
              <a:t>Editar los estilos de texto del patrón
Segundo nivel
Tercer nivel
Cuarto nivel
Quinto nivel</a:t>
            </a:r>
            <a:endParaRPr lang="es-CL" dirty="0"/>
          </a:p>
        </p:txBody>
      </p:sp>
      <p:sp>
        <p:nvSpPr>
          <p:cNvPr id="12" name="Marcador de número de diapositiva 5">
            <a:extLst>
              <a:ext uri="{FF2B5EF4-FFF2-40B4-BE49-F238E27FC236}">
                <a16:creationId xmlns:a16="http://schemas.microsoft.com/office/drawing/2014/main" id="{50A1EFD9-6E10-934E-BB36-311F3BA84B3D}"/>
              </a:ext>
            </a:extLst>
          </p:cNvPr>
          <p:cNvSpPr>
            <a:spLocks noGrp="1"/>
          </p:cNvSpPr>
          <p:nvPr>
            <p:ph type="sldNum" sz="quarter" idx="4"/>
          </p:nvPr>
        </p:nvSpPr>
        <p:spPr>
          <a:xfrm>
            <a:off x="9210675" y="6407383"/>
            <a:ext cx="2743200" cy="314092"/>
          </a:xfrm>
          <a:prstGeom prst="rect">
            <a:avLst/>
          </a:prstGeom>
        </p:spPr>
        <p:txBody>
          <a:bodyPr tIns="0" bIns="0" anchor="b"/>
          <a:lstStyle>
            <a:lvl1pPr algn="r">
              <a:defRPr sz="900" b="0" i="0">
                <a:solidFill>
                  <a:schemeClr val="tx1"/>
                </a:solidFill>
                <a:latin typeface="Boxed Round Medium" panose="020F0500000000020000" pitchFamily="34" charset="77"/>
              </a:defRPr>
            </a:lvl1pPr>
          </a:lstStyle>
          <a:p>
            <a:fld id="{3FB92BEC-9F50-7C46-8158-AFB847A5BD5A}" type="slidenum">
              <a:rPr lang="es-CL" smtClean="0"/>
              <a:pPr/>
              <a:t>‹Nº›</a:t>
            </a:fld>
            <a:endParaRPr lang="es-CL" dirty="0"/>
          </a:p>
        </p:txBody>
      </p:sp>
      <p:pic>
        <p:nvPicPr>
          <p:cNvPr id="13" name="Imagen 12">
            <a:extLst>
              <a:ext uri="{FF2B5EF4-FFF2-40B4-BE49-F238E27FC236}">
                <a16:creationId xmlns:a16="http://schemas.microsoft.com/office/drawing/2014/main" id="{184EEA01-A567-5E48-9278-96A87FBA6BF2}"/>
              </a:ext>
            </a:extLst>
          </p:cNvPr>
          <p:cNvPicPr>
            <a:picLocks noChangeAspect="1"/>
          </p:cNvPicPr>
          <p:nvPr userDrawn="1"/>
        </p:nvPicPr>
        <p:blipFill>
          <a:blip r:embed="rId16"/>
          <a:stretch>
            <a:fillRect/>
          </a:stretch>
        </p:blipFill>
        <p:spPr>
          <a:xfrm>
            <a:off x="238125" y="6547684"/>
            <a:ext cx="166014" cy="166014"/>
          </a:xfrm>
          <a:prstGeom prst="rect">
            <a:avLst/>
          </a:prstGeom>
        </p:spPr>
      </p:pic>
      <p:sp>
        <p:nvSpPr>
          <p:cNvPr id="14" name="CuadroTexto 13">
            <a:extLst>
              <a:ext uri="{FF2B5EF4-FFF2-40B4-BE49-F238E27FC236}">
                <a16:creationId xmlns:a16="http://schemas.microsoft.com/office/drawing/2014/main" id="{E9B11E33-9703-0041-B4AF-F954F2ACD6FE}"/>
              </a:ext>
            </a:extLst>
          </p:cNvPr>
          <p:cNvSpPr txBox="1"/>
          <p:nvPr userDrawn="1"/>
        </p:nvSpPr>
        <p:spPr>
          <a:xfrm>
            <a:off x="403085" y="6549788"/>
            <a:ext cx="3883622" cy="138499"/>
          </a:xfrm>
          <a:prstGeom prst="rect">
            <a:avLst/>
          </a:prstGeom>
          <a:noFill/>
        </p:spPr>
        <p:txBody>
          <a:bodyPr wrap="square" lIns="72000" tIns="0" bIns="0" rtlCol="0">
            <a:spAutoFit/>
          </a:bodyPr>
          <a:lstStyle/>
          <a:p>
            <a:r>
              <a:rPr lang="es-CL" sz="900" b="0" i="0" dirty="0">
                <a:latin typeface="Boxed Round Medium" panose="020F0500000000020000" pitchFamily="34" charset="77"/>
              </a:rPr>
              <a:t>Academia Judicial</a:t>
            </a:r>
          </a:p>
        </p:txBody>
      </p:sp>
      <p:pic>
        <p:nvPicPr>
          <p:cNvPr id="9" name="Imagen 8">
            <a:hlinkClick r:id="" action="ppaction://hlinkshowjump?jump=firstslide"/>
            <a:extLst>
              <a:ext uri="{FF2B5EF4-FFF2-40B4-BE49-F238E27FC236}">
                <a16:creationId xmlns:a16="http://schemas.microsoft.com/office/drawing/2014/main" id="{F65667BA-7F2F-C246-9CF1-FE2D18929F93}"/>
              </a:ext>
            </a:extLst>
          </p:cNvPr>
          <p:cNvPicPr>
            <a:picLocks noChangeAspect="1"/>
          </p:cNvPicPr>
          <p:nvPr userDrawn="1"/>
        </p:nvPicPr>
        <p:blipFill>
          <a:blip r:embed="rId17"/>
          <a:stretch>
            <a:fillRect/>
          </a:stretch>
        </p:blipFill>
        <p:spPr>
          <a:xfrm>
            <a:off x="11039235" y="175190"/>
            <a:ext cx="967868" cy="437606"/>
          </a:xfrm>
          <a:prstGeom prst="rect">
            <a:avLst/>
          </a:prstGeom>
        </p:spPr>
      </p:pic>
      <p:pic>
        <p:nvPicPr>
          <p:cNvPr id="10" name="Imagen 9">
            <a:extLst>
              <a:ext uri="{FF2B5EF4-FFF2-40B4-BE49-F238E27FC236}">
                <a16:creationId xmlns:a16="http://schemas.microsoft.com/office/drawing/2014/main" id="{2866D962-EB9B-2E4C-8A65-3083365E8FB9}"/>
              </a:ext>
            </a:extLst>
          </p:cNvPr>
          <p:cNvPicPr>
            <a:picLocks noChangeAspect="1"/>
          </p:cNvPicPr>
          <p:nvPr userDrawn="1"/>
        </p:nvPicPr>
        <p:blipFill>
          <a:blip r:embed="rId16"/>
          <a:stretch>
            <a:fillRect/>
          </a:stretch>
        </p:blipFill>
        <p:spPr>
          <a:xfrm>
            <a:off x="230810" y="189697"/>
            <a:ext cx="166014" cy="166014"/>
          </a:xfrm>
          <a:prstGeom prst="rect">
            <a:avLst/>
          </a:prstGeom>
        </p:spPr>
      </p:pic>
      <p:sp>
        <p:nvSpPr>
          <p:cNvPr id="11" name="Marcador de texto 12">
            <a:extLst>
              <a:ext uri="{FF2B5EF4-FFF2-40B4-BE49-F238E27FC236}">
                <a16:creationId xmlns:a16="http://schemas.microsoft.com/office/drawing/2014/main" id="{30527AF3-A1EC-E240-BAB9-0521B983F9D5}"/>
              </a:ext>
            </a:extLst>
          </p:cNvPr>
          <p:cNvSpPr txBox="1">
            <a:spLocks/>
          </p:cNvSpPr>
          <p:nvPr userDrawn="1"/>
        </p:nvSpPr>
        <p:spPr>
          <a:xfrm>
            <a:off x="469744" y="188913"/>
            <a:ext cx="1258848" cy="362963"/>
          </a:xfrm>
          <a:prstGeom prst="rect">
            <a:avLst/>
          </a:prstGeom>
        </p:spPr>
        <p:txBody>
          <a:bodyPr lIns="0" tIns="0" rIns="0" bIns="0"/>
          <a:lstStyle>
            <a:lvl1pPr marL="0" indent="0" algn="l" defTabSz="914400" rtl="0" eaLnBrk="1" latinLnBrk="0" hangingPunct="1">
              <a:lnSpc>
                <a:spcPct val="100000"/>
              </a:lnSpc>
              <a:spcBef>
                <a:spcPts val="1000"/>
              </a:spcBef>
              <a:buFont typeface="Arial" panose="020B0604020202020204" pitchFamily="34" charset="0"/>
              <a:buNone/>
              <a:defRPr lang="es-ES" sz="900" b="0" i="0" kern="1200" smtClean="0">
                <a:solidFill>
                  <a:schemeClr val="tx1"/>
                </a:solidFill>
                <a:latin typeface="Boxed Round Medium" panose="020F0500000000020000"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L" dirty="0"/>
              <a:t>Manual de uso rápido de </a:t>
            </a:r>
            <a:r>
              <a:rPr lang="es-CL" dirty="0" err="1"/>
              <a:t>Mentimeter</a:t>
            </a:r>
            <a:endParaRPr lang="es-CL" dirty="0"/>
          </a:p>
        </p:txBody>
      </p:sp>
    </p:spTree>
    <p:extLst>
      <p:ext uri="{BB962C8B-B14F-4D97-AF65-F5344CB8AC3E}">
        <p14:creationId xmlns:p14="http://schemas.microsoft.com/office/powerpoint/2010/main" val="76103145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0" r:id="rId3"/>
    <p:sldLayoutId id="2147483667" r:id="rId4"/>
    <p:sldLayoutId id="2147483666" r:id="rId5"/>
    <p:sldLayoutId id="2147483656" r:id="rId6"/>
    <p:sldLayoutId id="2147483669" r:id="rId7"/>
    <p:sldLayoutId id="2147483651" r:id="rId8"/>
    <p:sldLayoutId id="2147483664" r:id="rId9"/>
    <p:sldLayoutId id="2147483661" r:id="rId10"/>
    <p:sldLayoutId id="2147483662" r:id="rId11"/>
    <p:sldLayoutId id="2147483663" r:id="rId12"/>
    <p:sldLayoutId id="2147483668" r:id="rId13"/>
    <p:sldLayoutId id="2147483671" r:id="rId14"/>
  </p:sldLayoutIdLst>
  <p:hf hdr="0" ftr="0" dt="0"/>
  <p:txStyles>
    <p:titleStyle>
      <a:lvl1pPr algn="l" defTabSz="914400" rtl="0" eaLnBrk="1" latinLnBrk="0" hangingPunct="1">
        <a:lnSpc>
          <a:spcPct val="90000"/>
        </a:lnSpc>
        <a:spcBef>
          <a:spcPct val="0"/>
        </a:spcBef>
        <a:buNone/>
        <a:defRPr sz="3200" b="1" i="0" kern="1200">
          <a:solidFill>
            <a:schemeClr val="tx2"/>
          </a:solidFill>
          <a:latin typeface="Boxed Round" panose="020F0500000000020000" pitchFamily="34" charset="77"/>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b="0" i="0" kern="1200">
          <a:solidFill>
            <a:schemeClr val="tx1"/>
          </a:solidFill>
          <a:latin typeface="Boxed Round Medium" panose="020F0500000000020000"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07" userDrawn="1">
          <p15:clr>
            <a:srgbClr val="F26B43"/>
          </p15:clr>
        </p15:guide>
        <p15:guide id="2" pos="4021" userDrawn="1">
          <p15:clr>
            <a:srgbClr val="F26B43"/>
          </p15:clr>
        </p15:guide>
        <p15:guide id="3" orient="horz" pos="119" userDrawn="1">
          <p15:clr>
            <a:srgbClr val="F26B43"/>
          </p15:clr>
        </p15:guide>
        <p15:guide id="4" pos="7537" userDrawn="1">
          <p15:clr>
            <a:srgbClr val="F26B43"/>
          </p15:clr>
        </p15:guide>
        <p15:guide id="5" pos="143" userDrawn="1">
          <p15:clr>
            <a:srgbClr val="F26B43"/>
          </p15:clr>
        </p15:guide>
        <p15:guide id="6" orient="horz" pos="2273" userDrawn="1">
          <p15:clr>
            <a:srgbClr val="F26B43"/>
          </p15:clr>
        </p15:guide>
        <p15:guide id="7" pos="3659" userDrawn="1">
          <p15:clr>
            <a:srgbClr val="F26B43"/>
          </p15:clr>
        </p15:guide>
        <p15:guide id="9" orient="horz" pos="482" userDrawn="1">
          <p15:clr>
            <a:srgbClr val="F26B43"/>
          </p15:clr>
        </p15:guide>
        <p15:guide id="10" orient="horz" pos="38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I0pk6-p8YAE"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D13887-720F-9445-9DC4-FA6A2221B623}"/>
              </a:ext>
            </a:extLst>
          </p:cNvPr>
          <p:cNvSpPr>
            <a:spLocks noGrp="1"/>
          </p:cNvSpPr>
          <p:nvPr>
            <p:ph type="ctrTitle"/>
          </p:nvPr>
        </p:nvSpPr>
        <p:spPr/>
        <p:txBody>
          <a:bodyPr/>
          <a:lstStyle/>
          <a:p>
            <a:pPr algn="ctr"/>
            <a:r>
              <a:rPr lang="es-CL" dirty="0"/>
              <a:t>Cómo usar </a:t>
            </a:r>
            <a:r>
              <a:rPr lang="es-CL" dirty="0" err="1"/>
              <a:t>Mentimeter</a:t>
            </a:r>
            <a:r>
              <a:rPr lang="es-CL" dirty="0"/>
              <a:t> en mis clases</a:t>
            </a:r>
          </a:p>
        </p:txBody>
      </p:sp>
    </p:spTree>
    <p:extLst>
      <p:ext uri="{BB962C8B-B14F-4D97-AF65-F5344CB8AC3E}">
        <p14:creationId xmlns:p14="http://schemas.microsoft.com/office/powerpoint/2010/main" val="1975811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CE4D57-6F6F-3F40-8046-9B22A2540800}"/>
              </a:ext>
            </a:extLst>
          </p:cNvPr>
          <p:cNvSpPr>
            <a:spLocks noGrp="1"/>
          </p:cNvSpPr>
          <p:nvPr>
            <p:ph type="title"/>
          </p:nvPr>
        </p:nvSpPr>
        <p:spPr>
          <a:xfrm>
            <a:off x="3310731" y="770420"/>
            <a:ext cx="5570537" cy="927763"/>
          </a:xfrm>
        </p:spPr>
        <p:txBody>
          <a:bodyPr/>
          <a:lstStyle/>
          <a:p>
            <a:pPr algn="ctr"/>
            <a:r>
              <a:rPr lang="es-CL" dirty="0"/>
              <a:t>Qué es </a:t>
            </a:r>
            <a:r>
              <a:rPr lang="es-CL" dirty="0" err="1"/>
              <a:t>Mentimenter</a:t>
            </a:r>
            <a:endParaRPr lang="es-CL" dirty="0"/>
          </a:p>
        </p:txBody>
      </p:sp>
      <p:sp>
        <p:nvSpPr>
          <p:cNvPr id="3" name="Marcador de contenido 2">
            <a:extLst>
              <a:ext uri="{FF2B5EF4-FFF2-40B4-BE49-F238E27FC236}">
                <a16:creationId xmlns:a16="http://schemas.microsoft.com/office/drawing/2014/main" id="{6C834765-8597-4C4B-9B62-C58BF87CD7E9}"/>
              </a:ext>
            </a:extLst>
          </p:cNvPr>
          <p:cNvSpPr>
            <a:spLocks noGrp="1"/>
          </p:cNvSpPr>
          <p:nvPr>
            <p:ph idx="1"/>
          </p:nvPr>
        </p:nvSpPr>
        <p:spPr/>
        <p:txBody>
          <a:bodyPr>
            <a:normAutofit fontScale="85000" lnSpcReduction="20000"/>
          </a:bodyPr>
          <a:lstStyle/>
          <a:p>
            <a:r>
              <a:rPr lang="es-CL" dirty="0"/>
              <a:t>Herramienta virtual, que facilita la participación en tiempo real a través de encuestas.</a:t>
            </a:r>
          </a:p>
          <a:p>
            <a:r>
              <a:rPr lang="es-CL" dirty="0"/>
              <a:t>Página web, en inglés, en la que se puede registrar como usuario</a:t>
            </a:r>
          </a:p>
          <a:p>
            <a:r>
              <a:rPr lang="es-CL" dirty="0"/>
              <a:t>Para participar, los alumnos o asistentes a una reunión sólo necesitan un código que genera la misma herramienta al crear una encuesta. </a:t>
            </a:r>
          </a:p>
          <a:p>
            <a:r>
              <a:rPr lang="es-CL" dirty="0"/>
              <a:t>Se puede usar en cualquier dispositivo y navegador.</a:t>
            </a:r>
          </a:p>
          <a:p>
            <a:endParaRPr lang="es-CL" dirty="0"/>
          </a:p>
          <a:p>
            <a:endParaRPr lang="es-CL" dirty="0"/>
          </a:p>
        </p:txBody>
      </p:sp>
      <p:sp>
        <p:nvSpPr>
          <p:cNvPr id="4" name="Marcador de número de diapositiva 3">
            <a:extLst>
              <a:ext uri="{FF2B5EF4-FFF2-40B4-BE49-F238E27FC236}">
                <a16:creationId xmlns:a16="http://schemas.microsoft.com/office/drawing/2014/main" id="{74100F55-FD44-FE41-A8C5-8F8BF24274DF}"/>
              </a:ext>
            </a:extLst>
          </p:cNvPr>
          <p:cNvSpPr>
            <a:spLocks noGrp="1"/>
          </p:cNvSpPr>
          <p:nvPr>
            <p:ph type="sldNum" sz="quarter" idx="12"/>
          </p:nvPr>
        </p:nvSpPr>
        <p:spPr/>
        <p:txBody>
          <a:bodyPr/>
          <a:lstStyle/>
          <a:p>
            <a:fld id="{3FB92BEC-9F50-7C46-8158-AFB847A5BD5A}" type="slidenum">
              <a:rPr lang="es-CL" smtClean="0"/>
              <a:pPr/>
              <a:t>2</a:t>
            </a:fld>
            <a:endParaRPr lang="es-CL" dirty="0"/>
          </a:p>
        </p:txBody>
      </p:sp>
      <p:pic>
        <p:nvPicPr>
          <p:cNvPr id="7" name="Marcador de contenido 6">
            <a:extLst>
              <a:ext uri="{FF2B5EF4-FFF2-40B4-BE49-F238E27FC236}">
                <a16:creationId xmlns:a16="http://schemas.microsoft.com/office/drawing/2014/main" id="{B70CEA55-E58B-4AB5-A3E7-4169B2389824}"/>
              </a:ext>
            </a:extLst>
          </p:cNvPr>
          <p:cNvPicPr>
            <a:picLocks noGrp="1" noChangeAspect="1"/>
          </p:cNvPicPr>
          <p:nvPr>
            <p:ph idx="13"/>
          </p:nvPr>
        </p:nvPicPr>
        <p:blipFill>
          <a:blip r:embed="rId2"/>
          <a:stretch>
            <a:fillRect/>
          </a:stretch>
        </p:blipFill>
        <p:spPr>
          <a:xfrm>
            <a:off x="6375400" y="1837154"/>
            <a:ext cx="5578475" cy="3863125"/>
          </a:xfrm>
          <a:prstGeom prst="rect">
            <a:avLst/>
          </a:prstGeom>
        </p:spPr>
      </p:pic>
    </p:spTree>
    <p:extLst>
      <p:ext uri="{BB962C8B-B14F-4D97-AF65-F5344CB8AC3E}">
        <p14:creationId xmlns:p14="http://schemas.microsoft.com/office/powerpoint/2010/main" val="2304509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FB6309-E531-5046-8727-CC11072B78A8}"/>
              </a:ext>
            </a:extLst>
          </p:cNvPr>
          <p:cNvSpPr>
            <a:spLocks noGrp="1"/>
          </p:cNvSpPr>
          <p:nvPr>
            <p:ph type="title"/>
          </p:nvPr>
        </p:nvSpPr>
        <p:spPr/>
        <p:txBody>
          <a:bodyPr/>
          <a:lstStyle/>
          <a:p>
            <a:r>
              <a:rPr lang="es-CL" dirty="0"/>
              <a:t>Cómo ingresar </a:t>
            </a:r>
          </a:p>
        </p:txBody>
      </p:sp>
      <p:pic>
        <p:nvPicPr>
          <p:cNvPr id="5" name="Marcador de contenido 4">
            <a:extLst>
              <a:ext uri="{FF2B5EF4-FFF2-40B4-BE49-F238E27FC236}">
                <a16:creationId xmlns:a16="http://schemas.microsoft.com/office/drawing/2014/main" id="{C5372CCE-5CC1-4E17-9593-B70700305E80}"/>
              </a:ext>
            </a:extLst>
          </p:cNvPr>
          <p:cNvPicPr>
            <a:picLocks noGrp="1" noChangeAspect="1"/>
          </p:cNvPicPr>
          <p:nvPr>
            <p:ph idx="1"/>
          </p:nvPr>
        </p:nvPicPr>
        <p:blipFill>
          <a:blip r:embed="rId2"/>
          <a:stretch>
            <a:fillRect/>
          </a:stretch>
        </p:blipFill>
        <p:spPr>
          <a:xfrm>
            <a:off x="2169449" y="1916113"/>
            <a:ext cx="7851775" cy="4060858"/>
          </a:xfrm>
          <a:prstGeom prst="rect">
            <a:avLst/>
          </a:prstGeom>
        </p:spPr>
      </p:pic>
      <p:sp>
        <p:nvSpPr>
          <p:cNvPr id="4" name="Marcador de número de diapositiva 3">
            <a:extLst>
              <a:ext uri="{FF2B5EF4-FFF2-40B4-BE49-F238E27FC236}">
                <a16:creationId xmlns:a16="http://schemas.microsoft.com/office/drawing/2014/main" id="{ECF80241-6FDC-3D45-ACBF-9F61E3155A69}"/>
              </a:ext>
            </a:extLst>
          </p:cNvPr>
          <p:cNvSpPr>
            <a:spLocks noGrp="1"/>
          </p:cNvSpPr>
          <p:nvPr>
            <p:ph type="sldNum" sz="quarter" idx="12"/>
          </p:nvPr>
        </p:nvSpPr>
        <p:spPr/>
        <p:txBody>
          <a:bodyPr/>
          <a:lstStyle/>
          <a:p>
            <a:fld id="{3FB92BEC-9F50-7C46-8158-AFB847A5BD5A}" type="slidenum">
              <a:rPr lang="es-CL" smtClean="0"/>
              <a:pPr/>
              <a:t>3</a:t>
            </a:fld>
            <a:endParaRPr lang="es-CL" dirty="0"/>
          </a:p>
        </p:txBody>
      </p:sp>
      <p:cxnSp>
        <p:nvCxnSpPr>
          <p:cNvPr id="6" name="Conector recto de flecha 5">
            <a:extLst>
              <a:ext uri="{FF2B5EF4-FFF2-40B4-BE49-F238E27FC236}">
                <a16:creationId xmlns:a16="http://schemas.microsoft.com/office/drawing/2014/main" id="{E2D7E8DE-0D34-437C-BACD-1156F4703986}"/>
              </a:ext>
            </a:extLst>
          </p:cNvPr>
          <p:cNvCxnSpPr>
            <a:cxnSpLocks/>
          </p:cNvCxnSpPr>
          <p:nvPr/>
        </p:nvCxnSpPr>
        <p:spPr>
          <a:xfrm>
            <a:off x="8655960" y="1491081"/>
            <a:ext cx="459697" cy="6319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 name="Rectángulo 6">
            <a:extLst>
              <a:ext uri="{FF2B5EF4-FFF2-40B4-BE49-F238E27FC236}">
                <a16:creationId xmlns:a16="http://schemas.microsoft.com/office/drawing/2014/main" id="{8B630A66-0BCC-41E1-9E65-5FFBC91FBB00}"/>
              </a:ext>
            </a:extLst>
          </p:cNvPr>
          <p:cNvSpPr/>
          <p:nvPr/>
        </p:nvSpPr>
        <p:spPr>
          <a:xfrm>
            <a:off x="8753475" y="2308482"/>
            <a:ext cx="914400" cy="713678"/>
          </a:xfrm>
          <a:prstGeom prst="rect">
            <a:avLst/>
          </a:prstGeom>
          <a:solidFill>
            <a:schemeClr val="accent1">
              <a:alpha val="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Elipse 7">
            <a:extLst>
              <a:ext uri="{FF2B5EF4-FFF2-40B4-BE49-F238E27FC236}">
                <a16:creationId xmlns:a16="http://schemas.microsoft.com/office/drawing/2014/main" id="{6AC29819-9961-4F97-93ED-DADE2FB09DF4}"/>
              </a:ext>
            </a:extLst>
          </p:cNvPr>
          <p:cNvSpPr/>
          <p:nvPr/>
        </p:nvSpPr>
        <p:spPr>
          <a:xfrm>
            <a:off x="8415317" y="1178338"/>
            <a:ext cx="212997" cy="208806"/>
          </a:xfrm>
          <a:prstGeom prst="ellipse">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a:t>1</a:t>
            </a:r>
          </a:p>
        </p:txBody>
      </p:sp>
      <p:sp>
        <p:nvSpPr>
          <p:cNvPr id="9" name="CuadroTexto 8">
            <a:extLst>
              <a:ext uri="{FF2B5EF4-FFF2-40B4-BE49-F238E27FC236}">
                <a16:creationId xmlns:a16="http://schemas.microsoft.com/office/drawing/2014/main" id="{89EF3223-B8CD-4BA7-96BD-9B2BA9949A4C}"/>
              </a:ext>
            </a:extLst>
          </p:cNvPr>
          <p:cNvSpPr txBox="1"/>
          <p:nvPr/>
        </p:nvSpPr>
        <p:spPr>
          <a:xfrm>
            <a:off x="8655960" y="964504"/>
            <a:ext cx="2066319" cy="341090"/>
          </a:xfrm>
          <a:prstGeom prst="rect">
            <a:avLst/>
          </a:prstGeom>
        </p:spPr>
        <p:txBody>
          <a:bodyPr vert="horz" wrap="square" lIns="91440" tIns="0" rIns="91440" bIns="0" rtlCol="0" anchor="t">
            <a:noAutofit/>
          </a:bodyPr>
          <a:lstStyle/>
          <a:p>
            <a:pPr algn="l"/>
            <a:r>
              <a:rPr lang="es-CL" dirty="0"/>
              <a:t>Cree su cuenta con su mail </a:t>
            </a:r>
          </a:p>
        </p:txBody>
      </p:sp>
    </p:spTree>
    <p:extLst>
      <p:ext uri="{BB962C8B-B14F-4D97-AF65-F5344CB8AC3E}">
        <p14:creationId xmlns:p14="http://schemas.microsoft.com/office/powerpoint/2010/main" val="3919373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007AA95B-D028-4EE1-9E79-F1E30C491580}"/>
              </a:ext>
            </a:extLst>
          </p:cNvPr>
          <p:cNvSpPr>
            <a:spLocks noGrp="1"/>
          </p:cNvSpPr>
          <p:nvPr>
            <p:ph type="title"/>
          </p:nvPr>
        </p:nvSpPr>
        <p:spPr/>
        <p:txBody>
          <a:bodyPr/>
          <a:lstStyle/>
          <a:p>
            <a:r>
              <a:rPr lang="es-CL" dirty="0"/>
              <a:t>Prepare la presentación</a:t>
            </a:r>
            <a:br>
              <a:rPr lang="es-CL" dirty="0"/>
            </a:br>
            <a:endParaRPr lang="es-CL" dirty="0"/>
          </a:p>
        </p:txBody>
      </p:sp>
      <p:sp>
        <p:nvSpPr>
          <p:cNvPr id="7" name="Marcador de texto 6">
            <a:extLst>
              <a:ext uri="{FF2B5EF4-FFF2-40B4-BE49-F238E27FC236}">
                <a16:creationId xmlns:a16="http://schemas.microsoft.com/office/drawing/2014/main" id="{00BB3633-FE3D-48DD-A5BB-8BB046D1108B}"/>
              </a:ext>
            </a:extLst>
          </p:cNvPr>
          <p:cNvSpPr>
            <a:spLocks noGrp="1"/>
          </p:cNvSpPr>
          <p:nvPr>
            <p:ph type="body" sz="half" idx="2"/>
          </p:nvPr>
        </p:nvSpPr>
        <p:spPr/>
        <p:txBody>
          <a:bodyPr/>
          <a:lstStyle/>
          <a:p>
            <a:r>
              <a:rPr lang="es-CL" sz="2400" dirty="0"/>
              <a:t>Se pueden crear múltiples opciones de encuestas o cuestionarios:  nube de palabras, gráficos, test, escalas, las que se pueden compartir en tiempo real, de forma sencilla y participativa.</a:t>
            </a:r>
          </a:p>
          <a:p>
            <a:endParaRPr lang="es-CL" dirty="0"/>
          </a:p>
        </p:txBody>
      </p:sp>
      <p:sp>
        <p:nvSpPr>
          <p:cNvPr id="4" name="Marcador de número de diapositiva 3">
            <a:extLst>
              <a:ext uri="{FF2B5EF4-FFF2-40B4-BE49-F238E27FC236}">
                <a16:creationId xmlns:a16="http://schemas.microsoft.com/office/drawing/2014/main" id="{CAF973F5-8CD7-4E49-AF1B-405235B6B083}"/>
              </a:ext>
            </a:extLst>
          </p:cNvPr>
          <p:cNvSpPr>
            <a:spLocks noGrp="1"/>
          </p:cNvSpPr>
          <p:nvPr>
            <p:ph type="sldNum" sz="quarter" idx="4"/>
          </p:nvPr>
        </p:nvSpPr>
        <p:spPr/>
        <p:txBody>
          <a:bodyPr/>
          <a:lstStyle/>
          <a:p>
            <a:fld id="{3FB92BEC-9F50-7C46-8158-AFB847A5BD5A}" type="slidenum">
              <a:rPr lang="es-CL" smtClean="0"/>
              <a:pPr/>
              <a:t>4</a:t>
            </a:fld>
            <a:endParaRPr lang="es-CL" dirty="0"/>
          </a:p>
        </p:txBody>
      </p:sp>
      <p:pic>
        <p:nvPicPr>
          <p:cNvPr id="13" name="Marcador de contenido 12">
            <a:extLst>
              <a:ext uri="{FF2B5EF4-FFF2-40B4-BE49-F238E27FC236}">
                <a16:creationId xmlns:a16="http://schemas.microsoft.com/office/drawing/2014/main" id="{ECBF1958-1D78-4865-8DD5-9D18A05381C0}"/>
              </a:ext>
            </a:extLst>
          </p:cNvPr>
          <p:cNvPicPr>
            <a:picLocks noGrp="1" noChangeAspect="1"/>
          </p:cNvPicPr>
          <p:nvPr>
            <p:ph idx="1"/>
          </p:nvPr>
        </p:nvPicPr>
        <p:blipFill>
          <a:blip r:embed="rId2"/>
          <a:stretch>
            <a:fillRect/>
          </a:stretch>
        </p:blipFill>
        <p:spPr>
          <a:xfrm>
            <a:off x="4982771" y="890435"/>
            <a:ext cx="6781800" cy="4758804"/>
          </a:xfrm>
          <a:prstGeom prst="rect">
            <a:avLst/>
          </a:prstGeom>
        </p:spPr>
      </p:pic>
    </p:spTree>
    <p:extLst>
      <p:ext uri="{BB962C8B-B14F-4D97-AF65-F5344CB8AC3E}">
        <p14:creationId xmlns:p14="http://schemas.microsoft.com/office/powerpoint/2010/main" val="465029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26068D31-CC07-4CC8-B6D7-1E8865841E35}"/>
              </a:ext>
            </a:extLst>
          </p:cNvPr>
          <p:cNvSpPr>
            <a:spLocks noGrp="1"/>
          </p:cNvSpPr>
          <p:nvPr>
            <p:ph type="title"/>
          </p:nvPr>
        </p:nvSpPr>
        <p:spPr/>
        <p:txBody>
          <a:bodyPr/>
          <a:lstStyle/>
          <a:p>
            <a:r>
              <a:rPr lang="es-CL" dirty="0"/>
              <a:t>Qué puede hacer</a:t>
            </a:r>
          </a:p>
        </p:txBody>
      </p:sp>
      <p:sp>
        <p:nvSpPr>
          <p:cNvPr id="7" name="Marcador de contenido 6">
            <a:extLst>
              <a:ext uri="{FF2B5EF4-FFF2-40B4-BE49-F238E27FC236}">
                <a16:creationId xmlns:a16="http://schemas.microsoft.com/office/drawing/2014/main" id="{45A54B0A-79A4-496D-AF7C-E8FED10981A7}"/>
              </a:ext>
            </a:extLst>
          </p:cNvPr>
          <p:cNvSpPr>
            <a:spLocks noGrp="1"/>
          </p:cNvSpPr>
          <p:nvPr>
            <p:ph idx="1"/>
          </p:nvPr>
        </p:nvSpPr>
        <p:spPr/>
        <p:txBody>
          <a:bodyPr>
            <a:normAutofit fontScale="85000" lnSpcReduction="10000"/>
          </a:bodyPr>
          <a:lstStyle/>
          <a:p>
            <a:pPr lvl="0"/>
            <a:r>
              <a:rPr lang="es-CL" dirty="0"/>
              <a:t>Cuestionarios, a través de un gráfico</a:t>
            </a:r>
          </a:p>
          <a:p>
            <a:pPr lvl="0"/>
            <a:r>
              <a:rPr lang="es-CL" dirty="0"/>
              <a:t>Lluvia de ideas, que nos permite conocer lo que sabe nuestra audiencia al iniciar una clase o reunión</a:t>
            </a:r>
          </a:p>
          <a:p>
            <a:pPr lvl="0"/>
            <a:r>
              <a:rPr lang="es-CL" dirty="0"/>
              <a:t>Un Muro colaborativo, donde se plantean preguntas y se van respondiendo entre todos los participantes.</a:t>
            </a:r>
          </a:p>
          <a:p>
            <a:r>
              <a:rPr lang="es-CL" dirty="0"/>
              <a:t>Nube de palabras, aquí cada vez que alguien repite una palabra, esta se va haciendo más grande, mientras más se repita más grande será. Lo que permite ver muy gráficamente la tendencia en las respuestas entregadas</a:t>
            </a:r>
          </a:p>
        </p:txBody>
      </p:sp>
      <p:sp>
        <p:nvSpPr>
          <p:cNvPr id="5" name="Marcador de número de diapositiva 4">
            <a:extLst>
              <a:ext uri="{FF2B5EF4-FFF2-40B4-BE49-F238E27FC236}">
                <a16:creationId xmlns:a16="http://schemas.microsoft.com/office/drawing/2014/main" id="{59B2D8FA-CBC5-4FE1-AC26-2558E790E6A8}"/>
              </a:ext>
            </a:extLst>
          </p:cNvPr>
          <p:cNvSpPr>
            <a:spLocks noGrp="1"/>
          </p:cNvSpPr>
          <p:nvPr>
            <p:ph type="sldNum" sz="quarter" idx="12"/>
          </p:nvPr>
        </p:nvSpPr>
        <p:spPr/>
        <p:txBody>
          <a:bodyPr/>
          <a:lstStyle/>
          <a:p>
            <a:fld id="{3FB92BEC-9F50-7C46-8158-AFB847A5BD5A}" type="slidenum">
              <a:rPr lang="es-CL" smtClean="0"/>
              <a:pPr/>
              <a:t>5</a:t>
            </a:fld>
            <a:endParaRPr lang="es-CL" dirty="0"/>
          </a:p>
        </p:txBody>
      </p:sp>
    </p:spTree>
    <p:extLst>
      <p:ext uri="{BB962C8B-B14F-4D97-AF65-F5344CB8AC3E}">
        <p14:creationId xmlns:p14="http://schemas.microsoft.com/office/powerpoint/2010/main" val="487664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F3AB12-1A96-4E6A-BD83-4E2E1FB4CBFA}"/>
              </a:ext>
            </a:extLst>
          </p:cNvPr>
          <p:cNvSpPr>
            <a:spLocks noGrp="1"/>
          </p:cNvSpPr>
          <p:nvPr>
            <p:ph type="title"/>
          </p:nvPr>
        </p:nvSpPr>
        <p:spPr/>
        <p:txBody>
          <a:bodyPr/>
          <a:lstStyle/>
          <a:p>
            <a:r>
              <a:rPr lang="es-CL" dirty="0"/>
              <a:t>Tipos de preguntas a las que puede acceder</a:t>
            </a:r>
          </a:p>
        </p:txBody>
      </p:sp>
      <p:pic>
        <p:nvPicPr>
          <p:cNvPr id="5" name="Marcador de contenido 4">
            <a:extLst>
              <a:ext uri="{FF2B5EF4-FFF2-40B4-BE49-F238E27FC236}">
                <a16:creationId xmlns:a16="http://schemas.microsoft.com/office/drawing/2014/main" id="{52D7FE34-0460-46EF-ACF8-8AF3E7ADD6A7}"/>
              </a:ext>
            </a:extLst>
          </p:cNvPr>
          <p:cNvPicPr>
            <a:picLocks noGrp="1" noChangeAspect="1"/>
          </p:cNvPicPr>
          <p:nvPr>
            <p:ph idx="1"/>
          </p:nvPr>
        </p:nvPicPr>
        <p:blipFill>
          <a:blip r:embed="rId2"/>
          <a:stretch>
            <a:fillRect/>
          </a:stretch>
        </p:blipFill>
        <p:spPr>
          <a:xfrm>
            <a:off x="4138679" y="1916113"/>
            <a:ext cx="3914643" cy="4265612"/>
          </a:xfrm>
          <a:prstGeom prst="rect">
            <a:avLst/>
          </a:prstGeom>
        </p:spPr>
      </p:pic>
      <p:sp>
        <p:nvSpPr>
          <p:cNvPr id="4" name="Marcador de número de diapositiva 3">
            <a:extLst>
              <a:ext uri="{FF2B5EF4-FFF2-40B4-BE49-F238E27FC236}">
                <a16:creationId xmlns:a16="http://schemas.microsoft.com/office/drawing/2014/main" id="{80524A6E-BE43-4CA4-9C90-CFEA5C22097D}"/>
              </a:ext>
            </a:extLst>
          </p:cNvPr>
          <p:cNvSpPr>
            <a:spLocks noGrp="1"/>
          </p:cNvSpPr>
          <p:nvPr>
            <p:ph type="sldNum" sz="quarter" idx="12"/>
          </p:nvPr>
        </p:nvSpPr>
        <p:spPr/>
        <p:txBody>
          <a:bodyPr/>
          <a:lstStyle/>
          <a:p>
            <a:fld id="{3FB92BEC-9F50-7C46-8158-AFB847A5BD5A}" type="slidenum">
              <a:rPr lang="es-CL" smtClean="0"/>
              <a:pPr/>
              <a:t>6</a:t>
            </a:fld>
            <a:endParaRPr lang="es-CL" dirty="0"/>
          </a:p>
        </p:txBody>
      </p:sp>
    </p:spTree>
    <p:extLst>
      <p:ext uri="{BB962C8B-B14F-4D97-AF65-F5344CB8AC3E}">
        <p14:creationId xmlns:p14="http://schemas.microsoft.com/office/powerpoint/2010/main" val="1010091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A9BD66-3FB8-48F1-8D33-B9AFA4A5BCC4}"/>
              </a:ext>
            </a:extLst>
          </p:cNvPr>
          <p:cNvSpPr>
            <a:spLocks noGrp="1"/>
          </p:cNvSpPr>
          <p:nvPr>
            <p:ph type="title"/>
          </p:nvPr>
        </p:nvSpPr>
        <p:spPr/>
        <p:txBody>
          <a:bodyPr/>
          <a:lstStyle/>
          <a:p>
            <a:r>
              <a:rPr lang="es-CL" sz="2800" dirty="0"/>
              <a:t>Los asistentes a clases sincrónicas o asincrónicas sólo deben entrar a menti.com, </a:t>
            </a:r>
            <a:r>
              <a:rPr lang="es-CL" sz="2800" u="sng" dirty="0"/>
              <a:t>copiar el código </a:t>
            </a:r>
            <a:r>
              <a:rPr lang="es-CL" sz="2800" dirty="0"/>
              <a:t>de su presentación y responder en tiempo real.</a:t>
            </a:r>
          </a:p>
        </p:txBody>
      </p:sp>
      <p:sp>
        <p:nvSpPr>
          <p:cNvPr id="4" name="Marcador de número de diapositiva 3">
            <a:extLst>
              <a:ext uri="{FF2B5EF4-FFF2-40B4-BE49-F238E27FC236}">
                <a16:creationId xmlns:a16="http://schemas.microsoft.com/office/drawing/2014/main" id="{0DE66484-447B-46AE-9BDE-FEB82FB2C9D8}"/>
              </a:ext>
            </a:extLst>
          </p:cNvPr>
          <p:cNvSpPr>
            <a:spLocks noGrp="1"/>
          </p:cNvSpPr>
          <p:nvPr>
            <p:ph type="sldNum" sz="quarter" idx="12"/>
          </p:nvPr>
        </p:nvSpPr>
        <p:spPr/>
        <p:txBody>
          <a:bodyPr/>
          <a:lstStyle/>
          <a:p>
            <a:fld id="{3FB92BEC-9F50-7C46-8158-AFB847A5BD5A}" type="slidenum">
              <a:rPr lang="es-CL" smtClean="0"/>
              <a:pPr/>
              <a:t>7</a:t>
            </a:fld>
            <a:endParaRPr lang="es-CL" dirty="0"/>
          </a:p>
        </p:txBody>
      </p:sp>
      <p:sp>
        <p:nvSpPr>
          <p:cNvPr id="6" name="Rectángulo 5">
            <a:extLst>
              <a:ext uri="{FF2B5EF4-FFF2-40B4-BE49-F238E27FC236}">
                <a16:creationId xmlns:a16="http://schemas.microsoft.com/office/drawing/2014/main" id="{23144DD1-55E5-4BFC-BA30-134D0CF85E1C}"/>
              </a:ext>
            </a:extLst>
          </p:cNvPr>
          <p:cNvSpPr/>
          <p:nvPr/>
        </p:nvSpPr>
        <p:spPr>
          <a:xfrm>
            <a:off x="5468938" y="3219189"/>
            <a:ext cx="914400" cy="375782"/>
          </a:xfrm>
          <a:prstGeom prst="rect">
            <a:avLst/>
          </a:prstGeom>
          <a:solidFill>
            <a:schemeClr val="accent1">
              <a:alpha val="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Marcador de contenido 7">
            <a:extLst>
              <a:ext uri="{FF2B5EF4-FFF2-40B4-BE49-F238E27FC236}">
                <a16:creationId xmlns:a16="http://schemas.microsoft.com/office/drawing/2014/main" id="{C8C61D5C-3CF6-471C-BEE7-F39D40653800}"/>
              </a:ext>
            </a:extLst>
          </p:cNvPr>
          <p:cNvSpPr>
            <a:spLocks noGrp="1"/>
          </p:cNvSpPr>
          <p:nvPr>
            <p:ph idx="1"/>
          </p:nvPr>
        </p:nvSpPr>
        <p:spPr/>
        <p:txBody>
          <a:bodyPr/>
          <a:lstStyle/>
          <a:p>
            <a:pPr marL="0" indent="0">
              <a:buNone/>
            </a:pPr>
            <a:endParaRPr lang="es-CL" dirty="0"/>
          </a:p>
        </p:txBody>
      </p:sp>
      <p:pic>
        <p:nvPicPr>
          <p:cNvPr id="9" name="Imagen 8">
            <a:extLst>
              <a:ext uri="{FF2B5EF4-FFF2-40B4-BE49-F238E27FC236}">
                <a16:creationId xmlns:a16="http://schemas.microsoft.com/office/drawing/2014/main" id="{59692D47-8A35-4765-BABB-FF46B0976233}"/>
              </a:ext>
            </a:extLst>
          </p:cNvPr>
          <p:cNvPicPr>
            <a:picLocks noChangeAspect="1"/>
          </p:cNvPicPr>
          <p:nvPr/>
        </p:nvPicPr>
        <p:blipFill>
          <a:blip r:embed="rId2"/>
          <a:stretch>
            <a:fillRect/>
          </a:stretch>
        </p:blipFill>
        <p:spPr>
          <a:xfrm>
            <a:off x="567847" y="2811964"/>
            <a:ext cx="10725248" cy="1592848"/>
          </a:xfrm>
          <a:prstGeom prst="rect">
            <a:avLst/>
          </a:prstGeom>
        </p:spPr>
      </p:pic>
      <p:sp>
        <p:nvSpPr>
          <p:cNvPr id="10" name="Rectángulo 9">
            <a:extLst>
              <a:ext uri="{FF2B5EF4-FFF2-40B4-BE49-F238E27FC236}">
                <a16:creationId xmlns:a16="http://schemas.microsoft.com/office/drawing/2014/main" id="{7BE59BD8-E7C3-4832-AD42-66303063E06E}"/>
              </a:ext>
            </a:extLst>
          </p:cNvPr>
          <p:cNvSpPr/>
          <p:nvPr/>
        </p:nvSpPr>
        <p:spPr>
          <a:xfrm>
            <a:off x="8188956" y="3335357"/>
            <a:ext cx="1726272" cy="713678"/>
          </a:xfrm>
          <a:prstGeom prst="rect">
            <a:avLst/>
          </a:prstGeom>
          <a:solidFill>
            <a:schemeClr val="accent1">
              <a:alpha val="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11" name="Conector recto de flecha 10">
            <a:extLst>
              <a:ext uri="{FF2B5EF4-FFF2-40B4-BE49-F238E27FC236}">
                <a16:creationId xmlns:a16="http://schemas.microsoft.com/office/drawing/2014/main" id="{6041D4F1-4EC0-4450-8D7C-2858FB93B56C}"/>
              </a:ext>
            </a:extLst>
          </p:cNvPr>
          <p:cNvCxnSpPr>
            <a:cxnSpLocks/>
          </p:cNvCxnSpPr>
          <p:nvPr/>
        </p:nvCxnSpPr>
        <p:spPr>
          <a:xfrm>
            <a:off x="3770334" y="2056101"/>
            <a:ext cx="4857980" cy="119130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Elipse 11">
            <a:extLst>
              <a:ext uri="{FF2B5EF4-FFF2-40B4-BE49-F238E27FC236}">
                <a16:creationId xmlns:a16="http://schemas.microsoft.com/office/drawing/2014/main" id="{65C2BA6C-C858-4EEE-9D32-15FE5FC21F08}"/>
              </a:ext>
            </a:extLst>
          </p:cNvPr>
          <p:cNvSpPr/>
          <p:nvPr/>
        </p:nvSpPr>
        <p:spPr>
          <a:xfrm>
            <a:off x="3418605" y="1951698"/>
            <a:ext cx="212997" cy="208806"/>
          </a:xfrm>
          <a:prstGeom prst="ellipse">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a:t>2</a:t>
            </a:r>
          </a:p>
        </p:txBody>
      </p:sp>
      <p:sp>
        <p:nvSpPr>
          <p:cNvPr id="13" name="CuadroTexto 12">
            <a:extLst>
              <a:ext uri="{FF2B5EF4-FFF2-40B4-BE49-F238E27FC236}">
                <a16:creationId xmlns:a16="http://schemas.microsoft.com/office/drawing/2014/main" id="{C5A16B85-C7BD-4209-AB40-B3655AD292A9}"/>
              </a:ext>
            </a:extLst>
          </p:cNvPr>
          <p:cNvSpPr txBox="1"/>
          <p:nvPr/>
        </p:nvSpPr>
        <p:spPr>
          <a:xfrm>
            <a:off x="10709753" y="2811964"/>
            <a:ext cx="914400" cy="914400"/>
          </a:xfrm>
          <a:prstGeom prst="rect">
            <a:avLst/>
          </a:prstGeom>
        </p:spPr>
        <p:txBody>
          <a:bodyPr vert="horz" wrap="none" lIns="91440" tIns="0" rIns="91440" bIns="0" rtlCol="0" anchor="t">
            <a:noAutofit/>
          </a:bodyPr>
          <a:lstStyle/>
          <a:p>
            <a:pPr algn="l"/>
            <a:endParaRPr lang="es-CL" dirty="0"/>
          </a:p>
        </p:txBody>
      </p:sp>
    </p:spTree>
    <p:extLst>
      <p:ext uri="{BB962C8B-B14F-4D97-AF65-F5344CB8AC3E}">
        <p14:creationId xmlns:p14="http://schemas.microsoft.com/office/powerpoint/2010/main" val="1420877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D30AAC6-889A-4959-9236-8A24D79B501B}"/>
              </a:ext>
            </a:extLst>
          </p:cNvPr>
          <p:cNvSpPr>
            <a:spLocks noGrp="1"/>
          </p:cNvSpPr>
          <p:nvPr>
            <p:ph type="title"/>
          </p:nvPr>
        </p:nvSpPr>
        <p:spPr/>
        <p:txBody>
          <a:bodyPr/>
          <a:lstStyle/>
          <a:p>
            <a:r>
              <a:rPr lang="es-CL" sz="2800" dirty="0"/>
              <a:t>Para mayor información puede ver el siguiente video</a:t>
            </a:r>
            <a:br>
              <a:rPr lang="es-CL" sz="2800" dirty="0"/>
            </a:br>
            <a:r>
              <a:rPr lang="es-CL" sz="2800" u="sng" dirty="0">
                <a:solidFill>
                  <a:schemeClr val="accent2">
                    <a:lumMod val="90000"/>
                    <a:lumOff val="10000"/>
                  </a:schemeClr>
                </a:solidFill>
                <a:hlinkClick r:id="rId2">
                  <a:extLst>
                    <a:ext uri="{A12FA001-AC4F-418D-AE19-62706E023703}">
                      <ahyp:hlinkClr xmlns:ahyp="http://schemas.microsoft.com/office/drawing/2018/hyperlinkcolor" val="tx"/>
                    </a:ext>
                  </a:extLst>
                </a:hlinkClick>
              </a:rPr>
              <a:t>https://www.youtube.com/watch?v=I0pk6-p8YAE</a:t>
            </a:r>
            <a:br>
              <a:rPr lang="es-CL" sz="2800" dirty="0"/>
            </a:br>
            <a:endParaRPr lang="es-CL" sz="2800" dirty="0"/>
          </a:p>
        </p:txBody>
      </p:sp>
      <p:sp>
        <p:nvSpPr>
          <p:cNvPr id="6" name="Marcador de texto 5">
            <a:extLst>
              <a:ext uri="{FF2B5EF4-FFF2-40B4-BE49-F238E27FC236}">
                <a16:creationId xmlns:a16="http://schemas.microsoft.com/office/drawing/2014/main" id="{9702271B-848E-4E57-8B24-FB79E5C58355}"/>
              </a:ext>
            </a:extLst>
          </p:cNvPr>
          <p:cNvSpPr>
            <a:spLocks noGrp="1"/>
          </p:cNvSpPr>
          <p:nvPr>
            <p:ph type="body" sz="quarter" idx="14"/>
          </p:nvPr>
        </p:nvSpPr>
        <p:spPr/>
        <p:txBody>
          <a:bodyPr/>
          <a:lstStyle/>
          <a:p>
            <a:endParaRPr lang="es-CL"/>
          </a:p>
        </p:txBody>
      </p:sp>
      <p:sp>
        <p:nvSpPr>
          <p:cNvPr id="4" name="Marcador de número de diapositiva 3">
            <a:extLst>
              <a:ext uri="{FF2B5EF4-FFF2-40B4-BE49-F238E27FC236}">
                <a16:creationId xmlns:a16="http://schemas.microsoft.com/office/drawing/2014/main" id="{E0CF5243-535D-40EF-B39F-EFE56A7D5B29}"/>
              </a:ext>
            </a:extLst>
          </p:cNvPr>
          <p:cNvSpPr>
            <a:spLocks noGrp="1"/>
          </p:cNvSpPr>
          <p:nvPr>
            <p:ph type="sldNum" sz="quarter" idx="4294967295"/>
          </p:nvPr>
        </p:nvSpPr>
        <p:spPr>
          <a:xfrm>
            <a:off x="9448800" y="6407150"/>
            <a:ext cx="2743200" cy="314325"/>
          </a:xfrm>
        </p:spPr>
        <p:txBody>
          <a:bodyPr/>
          <a:lstStyle/>
          <a:p>
            <a:fld id="{3FB92BEC-9F50-7C46-8158-AFB847A5BD5A}" type="slidenum">
              <a:rPr lang="es-CL" smtClean="0"/>
              <a:pPr/>
              <a:t>8</a:t>
            </a:fld>
            <a:endParaRPr lang="es-CL" dirty="0"/>
          </a:p>
        </p:txBody>
      </p:sp>
    </p:spTree>
    <p:extLst>
      <p:ext uri="{BB962C8B-B14F-4D97-AF65-F5344CB8AC3E}">
        <p14:creationId xmlns:p14="http://schemas.microsoft.com/office/powerpoint/2010/main" val="3513286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D9CB19-21A1-B146-9241-D5EBE283616D}"/>
              </a:ext>
            </a:extLst>
          </p:cNvPr>
          <p:cNvSpPr>
            <a:spLocks noGrp="1"/>
          </p:cNvSpPr>
          <p:nvPr>
            <p:ph type="title"/>
          </p:nvPr>
        </p:nvSpPr>
        <p:spPr/>
        <p:txBody>
          <a:bodyPr/>
          <a:lstStyle/>
          <a:p>
            <a:r>
              <a:rPr lang="es-CL" dirty="0"/>
              <a:t>Muchas gracias</a:t>
            </a:r>
          </a:p>
        </p:txBody>
      </p:sp>
    </p:spTree>
    <p:extLst>
      <p:ext uri="{BB962C8B-B14F-4D97-AF65-F5344CB8AC3E}">
        <p14:creationId xmlns:p14="http://schemas.microsoft.com/office/powerpoint/2010/main" val="4241766737"/>
      </p:ext>
    </p:extLst>
  </p:cSld>
  <p:clrMapOvr>
    <a:masterClrMapping/>
  </p:clrMapOvr>
</p:sld>
</file>

<file path=ppt/theme/theme1.xml><?xml version="1.0" encoding="utf-8"?>
<a:theme xmlns:a="http://schemas.openxmlformats.org/drawingml/2006/main" name="Tema de Office">
  <a:themeElements>
    <a:clrScheme name="Personalizados 8">
      <a:dk1>
        <a:srgbClr val="5C7080"/>
      </a:dk1>
      <a:lt1>
        <a:srgbClr val="FFFFFF"/>
      </a:lt1>
      <a:dk2>
        <a:srgbClr val="003B5E"/>
      </a:dk2>
      <a:lt2>
        <a:srgbClr val="FFFFFF"/>
      </a:lt2>
      <a:accent1>
        <a:srgbClr val="F74D2E"/>
      </a:accent1>
      <a:accent2>
        <a:srgbClr val="032B43"/>
      </a:accent2>
      <a:accent3>
        <a:srgbClr val="E6EBEF"/>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0" rIns="91440" bIns="0" rtlCol="0" anchor="t">
        <a:noAutofit/>
      </a:bodyPr>
      <a:lstStyle>
        <a:defPPr algn="l">
          <a:defRPr dirty="0" smtClean="0"/>
        </a:defPPr>
      </a:lstStyle>
    </a:txDef>
  </a:objectDefaults>
  <a:extraClrSchemeLst/>
  <a:extLst>
    <a:ext uri="{05A4C25C-085E-4340-85A3-A5531E510DB2}">
      <thm15:themeFamily xmlns:thm15="http://schemas.microsoft.com/office/thememl/2012/main" name="AJ_Manual de uso rápido de zoom_2020-05-28_V1" id="{0191B64C-61CA-7F4E-BD61-2BD73E72647E}" vid="{85963706-7E3F-2C4E-A102-E475E8783B9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BASE PLANTILLA_2020-05-28_V1</Template>
  <TotalTime>69</TotalTime>
  <Words>273</Words>
  <Application>Microsoft Office PowerPoint</Application>
  <PresentationFormat>Panorámica</PresentationFormat>
  <Paragraphs>28</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Boxed Round</vt:lpstr>
      <vt:lpstr>Boxed Round Book</vt:lpstr>
      <vt:lpstr>Boxed Round Medium</vt:lpstr>
      <vt:lpstr>Calibri</vt:lpstr>
      <vt:lpstr>Tema de Office</vt:lpstr>
      <vt:lpstr>Cómo usar Mentimeter en mis clases</vt:lpstr>
      <vt:lpstr>Qué es Mentimenter</vt:lpstr>
      <vt:lpstr>Cómo ingresar </vt:lpstr>
      <vt:lpstr>Prepare la presentación </vt:lpstr>
      <vt:lpstr>Qué puede hacer</vt:lpstr>
      <vt:lpstr>Tipos de preguntas a las que puede acceder</vt:lpstr>
      <vt:lpstr>Los asistentes a clases sincrónicas o asincrónicas sólo deben entrar a menti.com, copiar el código de su presentación y responder en tiempo real.</vt:lpstr>
      <vt:lpstr>Para mayor información puede ver el siguiente video https://www.youtube.com/watch?v=I0pk6-p8YAE </vt:lpstr>
      <vt:lpstr>Muchas 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Katia Gutierrez</dc:creator>
  <cp:lastModifiedBy>Katia Gutierrez</cp:lastModifiedBy>
  <cp:revision>9</cp:revision>
  <cp:lastPrinted>2020-05-18T02:22:32Z</cp:lastPrinted>
  <dcterms:created xsi:type="dcterms:W3CDTF">2020-06-04T20:57:55Z</dcterms:created>
  <dcterms:modified xsi:type="dcterms:W3CDTF">2020-06-17T13:13:33Z</dcterms:modified>
</cp:coreProperties>
</file>