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60" r:id="rId3"/>
    <p:sldId id="261" r:id="rId4"/>
    <p:sldId id="258" r:id="rId5"/>
    <p:sldId id="257" r:id="rId6"/>
    <p:sldId id="262" r:id="rId7"/>
    <p:sldId id="263" r:id="rId8"/>
    <p:sldId id="264" r:id="rId9"/>
    <p:sldId id="265" r:id="rId10"/>
    <p:sldId id="266" r:id="rId11"/>
    <p:sldId id="267" r:id="rId12"/>
    <p:sldId id="259" r:id="rId13"/>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24" autoAdjust="0"/>
    <p:restoredTop sz="94291" autoAdjust="0"/>
  </p:normalViewPr>
  <p:slideViewPr>
    <p:cSldViewPr snapToGrid="0" snapToObjects="1" showGuides="1">
      <p:cViewPr varScale="1">
        <p:scale>
          <a:sx n="65" d="100"/>
          <a:sy n="65" d="100"/>
        </p:scale>
        <p:origin x="906" y="60"/>
      </p:cViewPr>
      <p:guideLst>
        <p:guide orient="horz" pos="2160"/>
        <p:guide pos="3840"/>
      </p:guideLst>
    </p:cSldViewPr>
  </p:slideViewPr>
  <p:outlineViewPr>
    <p:cViewPr>
      <p:scale>
        <a:sx n="33" d="100"/>
        <a:sy n="33" d="100"/>
      </p:scale>
      <p:origin x="0" y="-4866"/>
    </p:cViewPr>
  </p:outlineViewPr>
  <p:notesTextViewPr>
    <p:cViewPr>
      <p:scale>
        <a:sx n="1" d="1"/>
        <a:sy n="1" d="1"/>
      </p:scale>
      <p:origin x="0" y="0"/>
    </p:cViewPr>
  </p:notesTextViewPr>
  <p:notesViewPr>
    <p:cSldViewPr snapToGrid="0" snapToObjects="1" showGuides="1">
      <p:cViewPr varScale="1">
        <p:scale>
          <a:sx n="53" d="100"/>
          <a:sy n="53" d="100"/>
        </p:scale>
        <p:origin x="2844"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66FA1C-E39A-6744-951C-1B8593C655B3}" type="datetimeFigureOut">
              <a:rPr lang="es-CL" smtClean="0"/>
              <a:t>22-06-2020</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es-ES"/>
              <a:t>Editar los estilos de texto del patrón
Segundo nivel
Tercer nivel
Cuarto nivel
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0ED7C7-7D0B-1D4E-8F62-9CEFC122BE21}" type="slidenum">
              <a:rPr lang="es-CL" smtClean="0"/>
              <a:t>‹Nº›</a:t>
            </a:fld>
            <a:endParaRPr lang="es-CL"/>
          </a:p>
        </p:txBody>
      </p:sp>
    </p:spTree>
    <p:extLst>
      <p:ext uri="{BB962C8B-B14F-4D97-AF65-F5344CB8AC3E}">
        <p14:creationId xmlns:p14="http://schemas.microsoft.com/office/powerpoint/2010/main" val="2958657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8" Type="http://schemas.openxmlformats.org/officeDocument/2006/relationships/hyperlink" Target="https://twitter.com/AcademiaJudic1" TargetMode="External"/><Relationship Id="rId3" Type="http://schemas.openxmlformats.org/officeDocument/2006/relationships/image" Target="../media/image2.png"/><Relationship Id="rId7" Type="http://schemas.openxmlformats.org/officeDocument/2006/relationships/image" Target="../media/image12.png"/><Relationship Id="rId12"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hyperlink" Target="https://www.linkedin.com/in/academia-judicial-de-chile-235641186/" TargetMode="External"/><Relationship Id="rId11" Type="http://schemas.openxmlformats.org/officeDocument/2006/relationships/image" Target="../media/image14.png"/><Relationship Id="rId5" Type="http://schemas.openxmlformats.org/officeDocument/2006/relationships/image" Target="../media/image11.png"/><Relationship Id="rId10" Type="http://schemas.openxmlformats.org/officeDocument/2006/relationships/hyperlink" Target="https://www.youtube.com/channel/UCGPfuG9gZmpi0n66HgbedWQ" TargetMode="External"/><Relationship Id="rId4" Type="http://schemas.openxmlformats.org/officeDocument/2006/relationships/hyperlink" Target="https://www.instagram.com/academiajudicial/" TargetMode="External"/><Relationship Id="rId9" Type="http://schemas.openxmlformats.org/officeDocument/2006/relationships/image" Target="../media/image13.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20.png"/><Relationship Id="rId18" Type="http://schemas.openxmlformats.org/officeDocument/2006/relationships/image" Target="../media/image23.png"/><Relationship Id="rId3" Type="http://schemas.openxmlformats.org/officeDocument/2006/relationships/image" Target="../media/image6.png"/><Relationship Id="rId7" Type="http://schemas.openxmlformats.org/officeDocument/2006/relationships/image" Target="../media/image16.png"/><Relationship Id="rId12" Type="http://schemas.openxmlformats.org/officeDocument/2006/relationships/image" Target="../media/image19.png"/><Relationship Id="rId17" Type="http://schemas.openxmlformats.org/officeDocument/2006/relationships/image" Target="../media/image22.png"/><Relationship Id="rId2" Type="http://schemas.openxmlformats.org/officeDocument/2006/relationships/image" Target="../media/image1.png"/><Relationship Id="rId16"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15.png"/><Relationship Id="rId11" Type="http://schemas.openxmlformats.org/officeDocument/2006/relationships/image" Target="../media/image10.png"/><Relationship Id="rId5" Type="http://schemas.openxmlformats.org/officeDocument/2006/relationships/image" Target="../media/image2.png"/><Relationship Id="rId15" Type="http://schemas.openxmlformats.org/officeDocument/2006/relationships/image" Target="../media/image8.png"/><Relationship Id="rId10" Type="http://schemas.openxmlformats.org/officeDocument/2006/relationships/image" Target="../media/image18.png"/><Relationship Id="rId4" Type="http://schemas.openxmlformats.org/officeDocument/2006/relationships/image" Target="../media/image9.png"/><Relationship Id="rId9" Type="http://schemas.openxmlformats.org/officeDocument/2006/relationships/image" Target="../media/image17.png"/><Relationship Id="rId1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ortada">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DED27568-D4E6-0646-BB61-CE9A80D81FCD}"/>
              </a:ext>
            </a:extLst>
          </p:cNvPr>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Rectángulo 6">
            <a:extLst>
              <a:ext uri="{FF2B5EF4-FFF2-40B4-BE49-F238E27FC236}">
                <a16:creationId xmlns:a16="http://schemas.microsoft.com/office/drawing/2014/main" id="{AE7574AD-EB76-1541-9603-7DABE4865658}"/>
              </a:ext>
            </a:extLst>
          </p:cNvPr>
          <p:cNvSpPr/>
          <p:nvPr userDrawn="1"/>
        </p:nvSpPr>
        <p:spPr>
          <a:xfrm>
            <a:off x="0" y="0"/>
            <a:ext cx="609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 name="Título 1">
            <a:extLst>
              <a:ext uri="{FF2B5EF4-FFF2-40B4-BE49-F238E27FC236}">
                <a16:creationId xmlns:a16="http://schemas.microsoft.com/office/drawing/2014/main" id="{F0BF12E2-5EB7-4440-8D90-DC7AA067AE49}"/>
              </a:ext>
            </a:extLst>
          </p:cNvPr>
          <p:cNvSpPr>
            <a:spLocks noGrp="1"/>
          </p:cNvSpPr>
          <p:nvPr>
            <p:ph type="ctrTitle"/>
          </p:nvPr>
        </p:nvSpPr>
        <p:spPr>
          <a:xfrm>
            <a:off x="6991894" y="2201091"/>
            <a:ext cx="4304211" cy="2407464"/>
          </a:xfrm>
        </p:spPr>
        <p:txBody>
          <a:bodyPr anchor="ctr">
            <a:normAutofit/>
          </a:bodyPr>
          <a:lstStyle>
            <a:lvl1pPr algn="l">
              <a:defRPr sz="4400">
                <a:solidFill>
                  <a:schemeClr val="bg2"/>
                </a:solidFill>
              </a:defRPr>
            </a:lvl1pPr>
          </a:lstStyle>
          <a:p>
            <a:r>
              <a:rPr lang="es-ES"/>
              <a:t>Haga clic para modificar el estilo de título del patrón</a:t>
            </a:r>
            <a:endParaRPr lang="es-CL" dirty="0"/>
          </a:p>
        </p:txBody>
      </p:sp>
      <p:sp>
        <p:nvSpPr>
          <p:cNvPr id="3" name="Subtítulo 2">
            <a:extLst>
              <a:ext uri="{FF2B5EF4-FFF2-40B4-BE49-F238E27FC236}">
                <a16:creationId xmlns:a16="http://schemas.microsoft.com/office/drawing/2014/main" id="{C5124998-7C9D-F24A-83C2-B6F7EEEF0D93}"/>
              </a:ext>
            </a:extLst>
          </p:cNvPr>
          <p:cNvSpPr>
            <a:spLocks noGrp="1"/>
          </p:cNvSpPr>
          <p:nvPr>
            <p:ph type="subTitle" idx="1"/>
          </p:nvPr>
        </p:nvSpPr>
        <p:spPr>
          <a:xfrm>
            <a:off x="6991894" y="4728754"/>
            <a:ext cx="4304211" cy="705395"/>
          </a:xfrm>
        </p:spPr>
        <p:txBody>
          <a:bodyPr>
            <a:normAutofit/>
          </a:bodyPr>
          <a:lstStyle>
            <a:lvl1pPr marL="0" indent="0" algn="l">
              <a:buNone/>
              <a:defRPr sz="20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dirty="0"/>
          </a:p>
        </p:txBody>
      </p:sp>
      <p:pic>
        <p:nvPicPr>
          <p:cNvPr id="12" name="Imagen 11">
            <a:extLst>
              <a:ext uri="{FF2B5EF4-FFF2-40B4-BE49-F238E27FC236}">
                <a16:creationId xmlns:a16="http://schemas.microsoft.com/office/drawing/2014/main" id="{6F44AD2A-14B6-9C45-A2EE-72E9B4083393}"/>
              </a:ext>
            </a:extLst>
          </p:cNvPr>
          <p:cNvPicPr>
            <a:picLocks noChangeAspect="1"/>
          </p:cNvPicPr>
          <p:nvPr userDrawn="1"/>
        </p:nvPicPr>
        <p:blipFill>
          <a:blip r:embed="rId2"/>
          <a:stretch>
            <a:fillRect/>
          </a:stretch>
        </p:blipFill>
        <p:spPr>
          <a:xfrm>
            <a:off x="1592618" y="2770973"/>
            <a:ext cx="2910763" cy="1316054"/>
          </a:xfrm>
          <a:prstGeom prst="rect">
            <a:avLst/>
          </a:prstGeom>
        </p:spPr>
      </p:pic>
    </p:spTree>
    <p:extLst>
      <p:ext uri="{BB962C8B-B14F-4D97-AF65-F5344CB8AC3E}">
        <p14:creationId xmlns:p14="http://schemas.microsoft.com/office/powerpoint/2010/main" val="1558667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ortadilla Azul 2">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CB451C1D-1EF8-F840-A15D-B9BABD9E332C}"/>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7" name="Imagen 16">
            <a:extLst>
              <a:ext uri="{FF2B5EF4-FFF2-40B4-BE49-F238E27FC236}">
                <a16:creationId xmlns:a16="http://schemas.microsoft.com/office/drawing/2014/main" id="{2BD45D94-7152-634D-AA6C-B7C2E41EA1A3}"/>
              </a:ext>
            </a:extLst>
          </p:cNvPr>
          <p:cNvPicPr>
            <a:picLocks noChangeAspect="1"/>
          </p:cNvPicPr>
          <p:nvPr userDrawn="1"/>
        </p:nvPicPr>
        <p:blipFill>
          <a:blip r:embed="rId2"/>
          <a:stretch>
            <a:fillRect/>
          </a:stretch>
        </p:blipFill>
        <p:spPr>
          <a:xfrm>
            <a:off x="4928893" y="279235"/>
            <a:ext cx="8353700" cy="7705060"/>
          </a:xfrm>
          <a:prstGeom prst="rect">
            <a:avLst/>
          </a:prstGeom>
        </p:spPr>
      </p:pic>
      <p:sp>
        <p:nvSpPr>
          <p:cNvPr id="2" name="Título 1">
            <a:extLst>
              <a:ext uri="{FF2B5EF4-FFF2-40B4-BE49-F238E27FC236}">
                <a16:creationId xmlns:a16="http://schemas.microsoft.com/office/drawing/2014/main" id="{1C14C22D-39CD-774B-BC75-82393803FE1B}"/>
              </a:ext>
            </a:extLst>
          </p:cNvPr>
          <p:cNvSpPr>
            <a:spLocks noGrp="1"/>
          </p:cNvSpPr>
          <p:nvPr>
            <p:ph type="title"/>
          </p:nvPr>
        </p:nvSpPr>
        <p:spPr>
          <a:xfrm>
            <a:off x="230810" y="1916113"/>
            <a:ext cx="8042110" cy="4440237"/>
          </a:xfrm>
        </p:spPr>
        <p:txBody>
          <a:bodyPr anchor="b"/>
          <a:lstStyle>
            <a:lvl1pPr>
              <a:defRPr sz="8000">
                <a:solidFill>
                  <a:schemeClr val="accent1"/>
                </a:solidFill>
              </a:defRPr>
            </a:lvl1pPr>
          </a:lstStyle>
          <a:p>
            <a:r>
              <a:rPr lang="es-ES"/>
              <a:t>Haga clic para modificar el estilo de título del patrón</a:t>
            </a:r>
            <a:endParaRPr lang="es-CL" dirty="0"/>
          </a:p>
        </p:txBody>
      </p:sp>
      <p:pic>
        <p:nvPicPr>
          <p:cNvPr id="8" name="Imagen 7">
            <a:hlinkClick r:id="" action="ppaction://hlinkshowjump?jump=firstslide"/>
            <a:extLst>
              <a:ext uri="{FF2B5EF4-FFF2-40B4-BE49-F238E27FC236}">
                <a16:creationId xmlns:a16="http://schemas.microsoft.com/office/drawing/2014/main" id="{A41369C9-4513-EB41-AA44-7E2AA8CF9627}"/>
              </a:ext>
            </a:extLst>
          </p:cNvPr>
          <p:cNvPicPr>
            <a:picLocks noChangeAspect="1"/>
          </p:cNvPicPr>
          <p:nvPr userDrawn="1"/>
        </p:nvPicPr>
        <p:blipFill>
          <a:blip r:embed="rId3"/>
          <a:stretch>
            <a:fillRect/>
          </a:stretch>
        </p:blipFill>
        <p:spPr>
          <a:xfrm>
            <a:off x="11039236" y="175190"/>
            <a:ext cx="967866" cy="437605"/>
          </a:xfrm>
          <a:prstGeom prst="rect">
            <a:avLst/>
          </a:prstGeom>
        </p:spPr>
      </p:pic>
      <p:pic>
        <p:nvPicPr>
          <p:cNvPr id="13" name="Imagen 12">
            <a:extLst>
              <a:ext uri="{FF2B5EF4-FFF2-40B4-BE49-F238E27FC236}">
                <a16:creationId xmlns:a16="http://schemas.microsoft.com/office/drawing/2014/main" id="{68E8B57C-D202-B142-A443-9849551B3772}"/>
              </a:ext>
            </a:extLst>
          </p:cNvPr>
          <p:cNvPicPr>
            <a:picLocks noChangeAspect="1"/>
          </p:cNvPicPr>
          <p:nvPr userDrawn="1"/>
        </p:nvPicPr>
        <p:blipFill>
          <a:blip r:embed="rId4"/>
          <a:stretch>
            <a:fillRect/>
          </a:stretch>
        </p:blipFill>
        <p:spPr>
          <a:xfrm>
            <a:off x="230810" y="196228"/>
            <a:ext cx="166014" cy="166014"/>
          </a:xfrm>
          <a:prstGeom prst="rect">
            <a:avLst/>
          </a:prstGeom>
        </p:spPr>
      </p:pic>
      <p:pic>
        <p:nvPicPr>
          <p:cNvPr id="14" name="Imagen 13">
            <a:extLst>
              <a:ext uri="{FF2B5EF4-FFF2-40B4-BE49-F238E27FC236}">
                <a16:creationId xmlns:a16="http://schemas.microsoft.com/office/drawing/2014/main" id="{AFA105B2-EA8E-C14F-9EA2-7D6D30312D76}"/>
              </a:ext>
            </a:extLst>
          </p:cNvPr>
          <p:cNvPicPr>
            <a:picLocks noChangeAspect="1"/>
          </p:cNvPicPr>
          <p:nvPr userDrawn="1"/>
        </p:nvPicPr>
        <p:blipFill>
          <a:blip r:embed="rId4"/>
          <a:stretch>
            <a:fillRect/>
          </a:stretch>
        </p:blipFill>
        <p:spPr>
          <a:xfrm>
            <a:off x="3696514" y="201027"/>
            <a:ext cx="166014" cy="166014"/>
          </a:xfrm>
          <a:prstGeom prst="rect">
            <a:avLst/>
          </a:prstGeom>
        </p:spPr>
      </p:pic>
      <p:sp>
        <p:nvSpPr>
          <p:cNvPr id="15" name="Marcador de texto 12">
            <a:extLst>
              <a:ext uri="{FF2B5EF4-FFF2-40B4-BE49-F238E27FC236}">
                <a16:creationId xmlns:a16="http://schemas.microsoft.com/office/drawing/2014/main" id="{CA7FE9CB-93B3-0346-88A7-2BDF75EBEF3C}"/>
              </a:ext>
            </a:extLst>
          </p:cNvPr>
          <p:cNvSpPr>
            <a:spLocks noGrp="1"/>
          </p:cNvSpPr>
          <p:nvPr>
            <p:ph type="body" sz="quarter" idx="14" hasCustomPrompt="1"/>
          </p:nvPr>
        </p:nvSpPr>
        <p:spPr>
          <a:xfrm>
            <a:off x="3960846" y="196228"/>
            <a:ext cx="2023641" cy="362963"/>
          </a:xfrm>
        </p:spPr>
        <p:txBody>
          <a:bodyPr lIns="0" tIns="0" rIns="0" bIns="0"/>
          <a:lstStyle>
            <a:lvl1pPr marL="0" indent="0">
              <a:buNone/>
              <a:defRPr lang="es-ES" sz="900" b="0" i="0" kern="1200" smtClean="0">
                <a:solidFill>
                  <a:schemeClr val="bg1"/>
                </a:solidFill>
                <a:latin typeface="Boxed Round Medium" panose="020F0500000000020000" pitchFamily="34" charset="77"/>
                <a:ea typeface="+mn-ea"/>
                <a:cs typeface="+mn-cs"/>
              </a:defRPr>
            </a:lvl1pPr>
          </a:lstStyle>
          <a:p>
            <a:r>
              <a:rPr lang="es-ES" dirty="0"/>
              <a:t>Aquí el número </a:t>
            </a:r>
            <a:r>
              <a:rPr lang="es-ES" dirty="0" err="1"/>
              <a:t>Cáp</a:t>
            </a:r>
            <a:r>
              <a:rPr lang="es-ES" dirty="0"/>
              <a:t> 02</a:t>
            </a:r>
          </a:p>
        </p:txBody>
      </p:sp>
      <p:sp>
        <p:nvSpPr>
          <p:cNvPr id="10" name="Marcador de texto 12">
            <a:extLst>
              <a:ext uri="{FF2B5EF4-FFF2-40B4-BE49-F238E27FC236}">
                <a16:creationId xmlns:a16="http://schemas.microsoft.com/office/drawing/2014/main" id="{29F0DFD8-8D97-2940-9739-6476ED1CC83A}"/>
              </a:ext>
            </a:extLst>
          </p:cNvPr>
          <p:cNvSpPr txBox="1">
            <a:spLocks/>
          </p:cNvSpPr>
          <p:nvPr userDrawn="1"/>
        </p:nvSpPr>
        <p:spPr>
          <a:xfrm>
            <a:off x="469744" y="188913"/>
            <a:ext cx="957612" cy="362963"/>
          </a:xfrm>
          <a:prstGeom prst="rect">
            <a:avLst/>
          </a:prstGeom>
        </p:spPr>
        <p:txBody>
          <a:bodyPr lIns="0" tIns="0" rIns="0" bIns="0"/>
          <a:lstStyle>
            <a:lvl1pPr marL="0" indent="0" algn="l" defTabSz="914400" rtl="0" eaLnBrk="1" latinLnBrk="0" hangingPunct="1">
              <a:lnSpc>
                <a:spcPct val="100000"/>
              </a:lnSpc>
              <a:spcBef>
                <a:spcPts val="1000"/>
              </a:spcBef>
              <a:buFont typeface="Arial" panose="020B0604020202020204" pitchFamily="34" charset="0"/>
              <a:buNone/>
              <a:defRPr lang="es-ES" sz="900" b="0" i="0" kern="1200" smtClean="0">
                <a:solidFill>
                  <a:schemeClr val="tx1"/>
                </a:solidFill>
                <a:latin typeface="Boxed Round Medium" panose="020F0500000000020000"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dirty="0">
                <a:solidFill>
                  <a:schemeClr val="bg1"/>
                </a:solidFill>
              </a:rPr>
              <a:t>Manual de uso rápido de Zoom</a:t>
            </a:r>
          </a:p>
        </p:txBody>
      </p:sp>
    </p:spTree>
    <p:extLst>
      <p:ext uri="{BB962C8B-B14F-4D97-AF65-F5344CB8AC3E}">
        <p14:creationId xmlns:p14="http://schemas.microsoft.com/office/powerpoint/2010/main" val="1762577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Portadilla Azul 2">
    <p:spTree>
      <p:nvGrpSpPr>
        <p:cNvPr id="1" name=""/>
        <p:cNvGrpSpPr/>
        <p:nvPr/>
      </p:nvGrpSpPr>
      <p:grpSpPr>
        <a:xfrm>
          <a:off x="0" y="0"/>
          <a:ext cx="0" cy="0"/>
          <a:chOff x="0" y="0"/>
          <a:chExt cx="0" cy="0"/>
        </a:xfrm>
      </p:grpSpPr>
      <p:pic>
        <p:nvPicPr>
          <p:cNvPr id="17" name="Imagen 16">
            <a:extLst>
              <a:ext uri="{FF2B5EF4-FFF2-40B4-BE49-F238E27FC236}">
                <a16:creationId xmlns:a16="http://schemas.microsoft.com/office/drawing/2014/main" id="{2BD45D94-7152-634D-AA6C-B7C2E41EA1A3}"/>
              </a:ext>
            </a:extLst>
          </p:cNvPr>
          <p:cNvPicPr>
            <a:picLocks noChangeAspect="1"/>
          </p:cNvPicPr>
          <p:nvPr userDrawn="1"/>
        </p:nvPicPr>
        <p:blipFill>
          <a:blip r:embed="rId2">
            <a:alphaModFix amt="15000"/>
          </a:blip>
          <a:stretch>
            <a:fillRect/>
          </a:stretch>
        </p:blipFill>
        <p:spPr>
          <a:xfrm>
            <a:off x="2963263" y="-1377077"/>
            <a:ext cx="10810318" cy="9970929"/>
          </a:xfrm>
          <a:prstGeom prst="rect">
            <a:avLst/>
          </a:prstGeom>
        </p:spPr>
      </p:pic>
      <p:sp>
        <p:nvSpPr>
          <p:cNvPr id="2" name="Título 1">
            <a:extLst>
              <a:ext uri="{FF2B5EF4-FFF2-40B4-BE49-F238E27FC236}">
                <a16:creationId xmlns:a16="http://schemas.microsoft.com/office/drawing/2014/main" id="{1C14C22D-39CD-774B-BC75-82393803FE1B}"/>
              </a:ext>
            </a:extLst>
          </p:cNvPr>
          <p:cNvSpPr>
            <a:spLocks noGrp="1"/>
          </p:cNvSpPr>
          <p:nvPr>
            <p:ph type="title"/>
          </p:nvPr>
        </p:nvSpPr>
        <p:spPr>
          <a:xfrm>
            <a:off x="230810" y="1295862"/>
            <a:ext cx="5865190" cy="4440237"/>
          </a:xfrm>
        </p:spPr>
        <p:txBody>
          <a:bodyPr anchor="t"/>
          <a:lstStyle>
            <a:lvl1pPr>
              <a:defRPr sz="6000">
                <a:solidFill>
                  <a:schemeClr val="tx2"/>
                </a:solidFill>
              </a:defRPr>
            </a:lvl1pPr>
          </a:lstStyle>
          <a:p>
            <a:r>
              <a:rPr lang="es-ES"/>
              <a:t>Haga clic para modificar el estilo de título del patrón</a:t>
            </a:r>
            <a:endParaRPr lang="es-CL" dirty="0"/>
          </a:p>
        </p:txBody>
      </p:sp>
      <p:pic>
        <p:nvPicPr>
          <p:cNvPr id="8" name="Imagen 7">
            <a:hlinkClick r:id="" action="ppaction://hlinkshowjump?jump=firstslide"/>
            <a:extLst>
              <a:ext uri="{FF2B5EF4-FFF2-40B4-BE49-F238E27FC236}">
                <a16:creationId xmlns:a16="http://schemas.microsoft.com/office/drawing/2014/main" id="{A41369C9-4513-EB41-AA44-7E2AA8CF9627}"/>
              </a:ext>
            </a:extLst>
          </p:cNvPr>
          <p:cNvPicPr>
            <a:picLocks noChangeAspect="1"/>
          </p:cNvPicPr>
          <p:nvPr userDrawn="1"/>
        </p:nvPicPr>
        <p:blipFill>
          <a:blip r:embed="rId3"/>
          <a:stretch>
            <a:fillRect/>
          </a:stretch>
        </p:blipFill>
        <p:spPr>
          <a:xfrm>
            <a:off x="11039236" y="175190"/>
            <a:ext cx="967866" cy="437604"/>
          </a:xfrm>
          <a:prstGeom prst="rect">
            <a:avLst/>
          </a:prstGeom>
        </p:spPr>
      </p:pic>
      <p:pic>
        <p:nvPicPr>
          <p:cNvPr id="13" name="Imagen 12">
            <a:extLst>
              <a:ext uri="{FF2B5EF4-FFF2-40B4-BE49-F238E27FC236}">
                <a16:creationId xmlns:a16="http://schemas.microsoft.com/office/drawing/2014/main" id="{A125B259-AB51-6845-AB9A-5E39B9B5FFE1}"/>
              </a:ext>
            </a:extLst>
          </p:cNvPr>
          <p:cNvPicPr>
            <a:picLocks noChangeAspect="1"/>
          </p:cNvPicPr>
          <p:nvPr userDrawn="1"/>
        </p:nvPicPr>
        <p:blipFill>
          <a:blip r:embed="rId4"/>
          <a:stretch>
            <a:fillRect/>
          </a:stretch>
        </p:blipFill>
        <p:spPr>
          <a:xfrm>
            <a:off x="230810" y="196228"/>
            <a:ext cx="166014" cy="166014"/>
          </a:xfrm>
          <a:prstGeom prst="rect">
            <a:avLst/>
          </a:prstGeom>
        </p:spPr>
      </p:pic>
      <p:pic>
        <p:nvPicPr>
          <p:cNvPr id="15" name="Imagen 14">
            <a:extLst>
              <a:ext uri="{FF2B5EF4-FFF2-40B4-BE49-F238E27FC236}">
                <a16:creationId xmlns:a16="http://schemas.microsoft.com/office/drawing/2014/main" id="{817BFDC9-8415-5942-8C99-E9042A0BF1D6}"/>
              </a:ext>
            </a:extLst>
          </p:cNvPr>
          <p:cNvPicPr>
            <a:picLocks noChangeAspect="1"/>
          </p:cNvPicPr>
          <p:nvPr userDrawn="1"/>
        </p:nvPicPr>
        <p:blipFill>
          <a:blip r:embed="rId4"/>
          <a:stretch>
            <a:fillRect/>
          </a:stretch>
        </p:blipFill>
        <p:spPr>
          <a:xfrm>
            <a:off x="3696514" y="201027"/>
            <a:ext cx="166014" cy="166014"/>
          </a:xfrm>
          <a:prstGeom prst="rect">
            <a:avLst/>
          </a:prstGeom>
        </p:spPr>
      </p:pic>
      <p:sp>
        <p:nvSpPr>
          <p:cNvPr id="16" name="Marcador de texto 12">
            <a:extLst>
              <a:ext uri="{FF2B5EF4-FFF2-40B4-BE49-F238E27FC236}">
                <a16:creationId xmlns:a16="http://schemas.microsoft.com/office/drawing/2014/main" id="{EC718646-301A-4849-AC18-D964DBEE92D7}"/>
              </a:ext>
            </a:extLst>
          </p:cNvPr>
          <p:cNvSpPr>
            <a:spLocks noGrp="1"/>
          </p:cNvSpPr>
          <p:nvPr>
            <p:ph type="body" sz="quarter" idx="14" hasCustomPrompt="1"/>
          </p:nvPr>
        </p:nvSpPr>
        <p:spPr>
          <a:xfrm>
            <a:off x="3960846" y="196228"/>
            <a:ext cx="2023641" cy="362963"/>
          </a:xfrm>
        </p:spPr>
        <p:txBody>
          <a:bodyPr lIns="0" tIns="0" rIns="0" bIns="0"/>
          <a:lstStyle>
            <a:lvl1pPr marL="0" indent="0">
              <a:buNone/>
              <a:defRPr lang="es-ES" sz="900" b="0" i="0" kern="1200" smtClean="0">
                <a:solidFill>
                  <a:schemeClr val="tx1"/>
                </a:solidFill>
                <a:latin typeface="Boxed Round Medium" panose="020F0500000000020000" pitchFamily="34" charset="77"/>
                <a:ea typeface="+mn-ea"/>
                <a:cs typeface="+mn-cs"/>
              </a:defRPr>
            </a:lvl1pPr>
          </a:lstStyle>
          <a:p>
            <a:r>
              <a:rPr lang="es-ES" dirty="0"/>
              <a:t>Aquí el número </a:t>
            </a:r>
            <a:r>
              <a:rPr lang="es-ES" dirty="0" err="1"/>
              <a:t>Cáp</a:t>
            </a:r>
            <a:r>
              <a:rPr lang="es-ES" dirty="0"/>
              <a:t> 02</a:t>
            </a:r>
            <a:endParaRPr lang="es-CL" dirty="0"/>
          </a:p>
        </p:txBody>
      </p:sp>
    </p:spTree>
    <p:extLst>
      <p:ext uri="{BB962C8B-B14F-4D97-AF65-F5344CB8AC3E}">
        <p14:creationId xmlns:p14="http://schemas.microsoft.com/office/powerpoint/2010/main" val="8148967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ierre">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CB451C1D-1EF8-F840-A15D-B9BABD9E332C}"/>
              </a:ext>
            </a:extLst>
          </p:cNvPr>
          <p:cNvSpPr/>
          <p:nvPr userDrawn="1"/>
        </p:nvSpPr>
        <p:spPr>
          <a:xfrm>
            <a:off x="0" y="0"/>
            <a:ext cx="12192000" cy="47593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7" name="Imagen 16">
            <a:extLst>
              <a:ext uri="{FF2B5EF4-FFF2-40B4-BE49-F238E27FC236}">
                <a16:creationId xmlns:a16="http://schemas.microsoft.com/office/drawing/2014/main" id="{2BD45D94-7152-634D-AA6C-B7C2E41EA1A3}"/>
              </a:ext>
            </a:extLst>
          </p:cNvPr>
          <p:cNvPicPr>
            <a:picLocks noChangeAspect="1"/>
          </p:cNvPicPr>
          <p:nvPr userDrawn="1"/>
        </p:nvPicPr>
        <p:blipFill rotWithShape="1">
          <a:blip r:embed="rId2"/>
          <a:srcRect l="2737" t="21043" r="12351" b="17187"/>
          <a:stretch/>
        </p:blipFill>
        <p:spPr>
          <a:xfrm>
            <a:off x="5098575" y="0"/>
            <a:ext cx="7093425" cy="4759377"/>
          </a:xfrm>
          <a:prstGeom prst="rect">
            <a:avLst/>
          </a:prstGeom>
        </p:spPr>
      </p:pic>
      <p:sp>
        <p:nvSpPr>
          <p:cNvPr id="2" name="Título 1">
            <a:extLst>
              <a:ext uri="{FF2B5EF4-FFF2-40B4-BE49-F238E27FC236}">
                <a16:creationId xmlns:a16="http://schemas.microsoft.com/office/drawing/2014/main" id="{1C14C22D-39CD-774B-BC75-82393803FE1B}"/>
              </a:ext>
            </a:extLst>
          </p:cNvPr>
          <p:cNvSpPr>
            <a:spLocks noGrp="1"/>
          </p:cNvSpPr>
          <p:nvPr>
            <p:ph type="title" hasCustomPrompt="1"/>
          </p:nvPr>
        </p:nvSpPr>
        <p:spPr>
          <a:xfrm>
            <a:off x="230810" y="1916113"/>
            <a:ext cx="8042110" cy="1671637"/>
          </a:xfrm>
        </p:spPr>
        <p:txBody>
          <a:bodyPr anchor="b"/>
          <a:lstStyle>
            <a:lvl1pPr>
              <a:defRPr sz="8000">
                <a:solidFill>
                  <a:schemeClr val="accent1"/>
                </a:solidFill>
              </a:defRPr>
            </a:lvl1pPr>
          </a:lstStyle>
          <a:p>
            <a:r>
              <a:rPr lang="es-ES" dirty="0"/>
              <a:t>Aquí el cierre</a:t>
            </a:r>
            <a:endParaRPr lang="es-CL" dirty="0"/>
          </a:p>
        </p:txBody>
      </p:sp>
      <p:sp>
        <p:nvSpPr>
          <p:cNvPr id="3" name="CuadroTexto 2">
            <a:extLst>
              <a:ext uri="{FF2B5EF4-FFF2-40B4-BE49-F238E27FC236}">
                <a16:creationId xmlns:a16="http://schemas.microsoft.com/office/drawing/2014/main" id="{AE0DD91A-B23A-F349-988F-5057C3061378}"/>
              </a:ext>
            </a:extLst>
          </p:cNvPr>
          <p:cNvSpPr txBox="1"/>
          <p:nvPr userDrawn="1"/>
        </p:nvSpPr>
        <p:spPr>
          <a:xfrm>
            <a:off x="9001593" y="-547141"/>
            <a:ext cx="0" cy="0"/>
          </a:xfrm>
          <a:prstGeom prst="rect">
            <a:avLst/>
          </a:prstGeom>
        </p:spPr>
        <p:txBody>
          <a:bodyPr vert="horz" wrap="none" lIns="91440" tIns="0" rIns="91440" bIns="0" rtlCol="0" anchor="t">
            <a:noAutofit/>
          </a:bodyPr>
          <a:lstStyle/>
          <a:p>
            <a:pPr algn="l"/>
            <a:endParaRPr lang="es-CL" dirty="0"/>
          </a:p>
        </p:txBody>
      </p:sp>
      <p:sp>
        <p:nvSpPr>
          <p:cNvPr id="4" name="CuadroTexto 3">
            <a:extLst>
              <a:ext uri="{FF2B5EF4-FFF2-40B4-BE49-F238E27FC236}">
                <a16:creationId xmlns:a16="http://schemas.microsoft.com/office/drawing/2014/main" id="{F3AF95DA-6AF7-8241-9F58-ACA0836B234F}"/>
              </a:ext>
            </a:extLst>
          </p:cNvPr>
          <p:cNvSpPr txBox="1"/>
          <p:nvPr userDrawn="1"/>
        </p:nvSpPr>
        <p:spPr>
          <a:xfrm>
            <a:off x="3874957" y="-742013"/>
            <a:ext cx="0" cy="0"/>
          </a:xfrm>
          <a:prstGeom prst="rect">
            <a:avLst/>
          </a:prstGeom>
        </p:spPr>
        <p:txBody>
          <a:bodyPr vert="horz" wrap="none" lIns="91440" tIns="0" rIns="91440" bIns="0" rtlCol="0" anchor="t">
            <a:noAutofit/>
          </a:bodyPr>
          <a:lstStyle/>
          <a:p>
            <a:pPr algn="l"/>
            <a:endParaRPr lang="es-CL" dirty="0"/>
          </a:p>
        </p:txBody>
      </p:sp>
      <p:sp>
        <p:nvSpPr>
          <p:cNvPr id="5" name="CuadroTexto 4">
            <a:extLst>
              <a:ext uri="{FF2B5EF4-FFF2-40B4-BE49-F238E27FC236}">
                <a16:creationId xmlns:a16="http://schemas.microsoft.com/office/drawing/2014/main" id="{3065FDCD-C049-534E-BCCE-375AA1AE0F34}"/>
              </a:ext>
            </a:extLst>
          </p:cNvPr>
          <p:cNvSpPr txBox="1"/>
          <p:nvPr userDrawn="1"/>
        </p:nvSpPr>
        <p:spPr>
          <a:xfrm>
            <a:off x="3028013" y="5666282"/>
            <a:ext cx="0" cy="0"/>
          </a:xfrm>
          <a:prstGeom prst="rect">
            <a:avLst/>
          </a:prstGeom>
        </p:spPr>
        <p:txBody>
          <a:bodyPr vert="horz" wrap="none" lIns="91440" tIns="0" rIns="91440" bIns="0" rtlCol="0" anchor="t">
            <a:noAutofit/>
          </a:bodyPr>
          <a:lstStyle/>
          <a:p>
            <a:pPr algn="l"/>
            <a:endParaRPr lang="es-CL" dirty="0"/>
          </a:p>
        </p:txBody>
      </p:sp>
      <p:sp>
        <p:nvSpPr>
          <p:cNvPr id="6" name="CuadroTexto 5">
            <a:extLst>
              <a:ext uri="{FF2B5EF4-FFF2-40B4-BE49-F238E27FC236}">
                <a16:creationId xmlns:a16="http://schemas.microsoft.com/office/drawing/2014/main" id="{F9732044-79B2-544A-8DD4-48E1E65804F4}"/>
              </a:ext>
            </a:extLst>
          </p:cNvPr>
          <p:cNvSpPr txBox="1"/>
          <p:nvPr userDrawn="1"/>
        </p:nvSpPr>
        <p:spPr>
          <a:xfrm>
            <a:off x="8636621" y="5298680"/>
            <a:ext cx="2671086" cy="652072"/>
          </a:xfrm>
          <a:prstGeom prst="rect">
            <a:avLst/>
          </a:prstGeom>
        </p:spPr>
        <p:txBody>
          <a:bodyPr vert="horz" wrap="square" lIns="91440" tIns="0" rIns="91440" bIns="0" rtlCol="0" anchor="t">
            <a:noAutofit/>
          </a:bodyPr>
          <a:lstStyle/>
          <a:p>
            <a:r>
              <a:rPr lang="es-CL" sz="1050" b="0" i="0" kern="1200" dirty="0">
                <a:solidFill>
                  <a:schemeClr val="tx1"/>
                </a:solidFill>
                <a:effectLst/>
                <a:latin typeface="Boxed Round Book" panose="020F0500000000020000" pitchFamily="34" charset="77"/>
                <a:ea typeface="+mn-ea"/>
                <a:cs typeface="+mn-cs"/>
              </a:rPr>
              <a:t>Amunátegui 465, Santiago, </a:t>
            </a:r>
          </a:p>
          <a:p>
            <a:r>
              <a:rPr lang="es-CL" sz="1050" b="0" i="0" kern="1200" dirty="0">
                <a:solidFill>
                  <a:schemeClr val="tx1"/>
                </a:solidFill>
                <a:effectLst/>
                <a:latin typeface="Boxed Round Book" panose="020F0500000000020000" pitchFamily="34" charset="77"/>
                <a:ea typeface="+mn-ea"/>
                <a:cs typeface="+mn-cs"/>
              </a:rPr>
              <a:t>RM, Santiago, Chile.</a:t>
            </a:r>
          </a:p>
          <a:p>
            <a:r>
              <a:rPr lang="es-CL" sz="1050" b="0" i="0" kern="1200" dirty="0">
                <a:solidFill>
                  <a:schemeClr val="tx1"/>
                </a:solidFill>
                <a:effectLst/>
                <a:latin typeface="Boxed Round Book" panose="020F0500000000020000" pitchFamily="34" charset="77"/>
                <a:ea typeface="+mn-ea"/>
                <a:cs typeface="+mn-cs"/>
              </a:rPr>
              <a:t>Teléfono: (2) 2439 9000</a:t>
            </a:r>
          </a:p>
          <a:p>
            <a:r>
              <a:rPr lang="es-CL" sz="1050" b="0" i="0" kern="1200" dirty="0">
                <a:solidFill>
                  <a:schemeClr val="tx1"/>
                </a:solidFill>
                <a:effectLst/>
                <a:latin typeface="Boxed Round Book" panose="020F0500000000020000" pitchFamily="34" charset="77"/>
                <a:ea typeface="+mn-ea"/>
                <a:cs typeface="+mn-cs"/>
              </a:rPr>
              <a:t>apoyodocencia@academiajudicial.cl</a:t>
            </a:r>
            <a:endParaRPr lang="es-CL" sz="1050" b="0" i="0" dirty="0">
              <a:latin typeface="Boxed Round Book" panose="020F0500000000020000" pitchFamily="34" charset="77"/>
            </a:endParaRPr>
          </a:p>
        </p:txBody>
      </p:sp>
      <p:pic>
        <p:nvPicPr>
          <p:cNvPr id="14" name="Imagen 13">
            <a:extLst>
              <a:ext uri="{FF2B5EF4-FFF2-40B4-BE49-F238E27FC236}">
                <a16:creationId xmlns:a16="http://schemas.microsoft.com/office/drawing/2014/main" id="{1384E157-5082-2C4F-8ED3-F5E003AD4165}"/>
              </a:ext>
            </a:extLst>
          </p:cNvPr>
          <p:cNvPicPr>
            <a:picLocks noChangeAspect="1"/>
          </p:cNvPicPr>
          <p:nvPr userDrawn="1"/>
        </p:nvPicPr>
        <p:blipFill>
          <a:blip r:embed="rId3"/>
          <a:stretch>
            <a:fillRect/>
          </a:stretch>
        </p:blipFill>
        <p:spPr>
          <a:xfrm>
            <a:off x="5650805" y="5246558"/>
            <a:ext cx="2616094" cy="1182822"/>
          </a:xfrm>
          <a:prstGeom prst="rect">
            <a:avLst/>
          </a:prstGeom>
        </p:spPr>
      </p:pic>
      <p:cxnSp>
        <p:nvCxnSpPr>
          <p:cNvPr id="15" name="Conector recto 14">
            <a:extLst>
              <a:ext uri="{FF2B5EF4-FFF2-40B4-BE49-F238E27FC236}">
                <a16:creationId xmlns:a16="http://schemas.microsoft.com/office/drawing/2014/main" id="{C936665E-D415-7949-83EF-8F050C062043}"/>
              </a:ext>
            </a:extLst>
          </p:cNvPr>
          <p:cNvCxnSpPr>
            <a:cxnSpLocks/>
          </p:cNvCxnSpPr>
          <p:nvPr userDrawn="1"/>
        </p:nvCxnSpPr>
        <p:spPr>
          <a:xfrm>
            <a:off x="8446961" y="5261221"/>
            <a:ext cx="0" cy="113175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20" name="Imagen 19">
            <a:hlinkClick r:id="rId4"/>
            <a:extLst>
              <a:ext uri="{FF2B5EF4-FFF2-40B4-BE49-F238E27FC236}">
                <a16:creationId xmlns:a16="http://schemas.microsoft.com/office/drawing/2014/main" id="{CF0BDF36-526A-6047-BF57-93898DEA3EE3}"/>
              </a:ext>
            </a:extLst>
          </p:cNvPr>
          <p:cNvPicPr>
            <a:picLocks noChangeAspect="1"/>
          </p:cNvPicPr>
          <p:nvPr userDrawn="1"/>
        </p:nvPicPr>
        <p:blipFill>
          <a:blip r:embed="rId5"/>
          <a:stretch>
            <a:fillRect/>
          </a:stretch>
        </p:blipFill>
        <p:spPr>
          <a:xfrm>
            <a:off x="8628361" y="6011699"/>
            <a:ext cx="429194" cy="429194"/>
          </a:xfrm>
          <a:prstGeom prst="rect">
            <a:avLst/>
          </a:prstGeom>
        </p:spPr>
      </p:pic>
      <p:pic>
        <p:nvPicPr>
          <p:cNvPr id="21" name="Imagen 20">
            <a:hlinkClick r:id="rId6"/>
            <a:extLst>
              <a:ext uri="{FF2B5EF4-FFF2-40B4-BE49-F238E27FC236}">
                <a16:creationId xmlns:a16="http://schemas.microsoft.com/office/drawing/2014/main" id="{1E1747E6-7A88-2149-BCB7-26F5A001481E}"/>
              </a:ext>
            </a:extLst>
          </p:cNvPr>
          <p:cNvPicPr>
            <a:picLocks noChangeAspect="1"/>
          </p:cNvPicPr>
          <p:nvPr userDrawn="1"/>
        </p:nvPicPr>
        <p:blipFill>
          <a:blip r:embed="rId7"/>
          <a:stretch>
            <a:fillRect/>
          </a:stretch>
        </p:blipFill>
        <p:spPr>
          <a:xfrm>
            <a:off x="9078422" y="6011699"/>
            <a:ext cx="429194" cy="429194"/>
          </a:xfrm>
          <a:prstGeom prst="rect">
            <a:avLst/>
          </a:prstGeom>
        </p:spPr>
      </p:pic>
      <p:pic>
        <p:nvPicPr>
          <p:cNvPr id="22" name="Imagen 21">
            <a:hlinkClick r:id="rId8"/>
            <a:extLst>
              <a:ext uri="{FF2B5EF4-FFF2-40B4-BE49-F238E27FC236}">
                <a16:creationId xmlns:a16="http://schemas.microsoft.com/office/drawing/2014/main" id="{764A9C8C-1C52-0146-AE30-850F34575A5E}"/>
              </a:ext>
            </a:extLst>
          </p:cNvPr>
          <p:cNvPicPr>
            <a:picLocks noChangeAspect="1"/>
          </p:cNvPicPr>
          <p:nvPr userDrawn="1"/>
        </p:nvPicPr>
        <p:blipFill>
          <a:blip r:embed="rId9"/>
          <a:stretch>
            <a:fillRect/>
          </a:stretch>
        </p:blipFill>
        <p:spPr>
          <a:xfrm>
            <a:off x="9528483" y="6011699"/>
            <a:ext cx="429194" cy="429194"/>
          </a:xfrm>
          <a:prstGeom prst="rect">
            <a:avLst/>
          </a:prstGeom>
        </p:spPr>
      </p:pic>
      <p:pic>
        <p:nvPicPr>
          <p:cNvPr id="23" name="Imagen 22">
            <a:hlinkClick r:id="rId10"/>
            <a:extLst>
              <a:ext uri="{FF2B5EF4-FFF2-40B4-BE49-F238E27FC236}">
                <a16:creationId xmlns:a16="http://schemas.microsoft.com/office/drawing/2014/main" id="{DB996C67-5BD7-7547-85A1-4BDF59F35148}"/>
              </a:ext>
            </a:extLst>
          </p:cNvPr>
          <p:cNvPicPr>
            <a:picLocks noChangeAspect="1"/>
          </p:cNvPicPr>
          <p:nvPr userDrawn="1"/>
        </p:nvPicPr>
        <p:blipFill>
          <a:blip r:embed="rId11"/>
          <a:stretch>
            <a:fillRect/>
          </a:stretch>
        </p:blipFill>
        <p:spPr>
          <a:xfrm>
            <a:off x="9978544" y="6011699"/>
            <a:ext cx="429194" cy="429194"/>
          </a:xfrm>
          <a:prstGeom prst="rect">
            <a:avLst/>
          </a:prstGeom>
        </p:spPr>
      </p:pic>
      <p:pic>
        <p:nvPicPr>
          <p:cNvPr id="18" name="Imagen 17">
            <a:extLst>
              <a:ext uri="{FF2B5EF4-FFF2-40B4-BE49-F238E27FC236}">
                <a16:creationId xmlns:a16="http://schemas.microsoft.com/office/drawing/2014/main" id="{EDAAFF47-A6F7-AA4E-8D56-CF3C0C332E3C}"/>
              </a:ext>
            </a:extLst>
          </p:cNvPr>
          <p:cNvPicPr>
            <a:picLocks noChangeAspect="1"/>
          </p:cNvPicPr>
          <p:nvPr userDrawn="1"/>
        </p:nvPicPr>
        <p:blipFill>
          <a:blip r:embed="rId12"/>
          <a:stretch>
            <a:fillRect/>
          </a:stretch>
        </p:blipFill>
        <p:spPr>
          <a:xfrm>
            <a:off x="230810" y="196228"/>
            <a:ext cx="166014" cy="166014"/>
          </a:xfrm>
          <a:prstGeom prst="rect">
            <a:avLst/>
          </a:prstGeom>
        </p:spPr>
      </p:pic>
      <p:sp>
        <p:nvSpPr>
          <p:cNvPr id="19" name="Marcador de texto 12">
            <a:extLst>
              <a:ext uri="{FF2B5EF4-FFF2-40B4-BE49-F238E27FC236}">
                <a16:creationId xmlns:a16="http://schemas.microsoft.com/office/drawing/2014/main" id="{7A5F753F-3E73-4B3E-AADF-A861E5E79D6B}"/>
              </a:ext>
            </a:extLst>
          </p:cNvPr>
          <p:cNvSpPr txBox="1">
            <a:spLocks/>
          </p:cNvSpPr>
          <p:nvPr userDrawn="1"/>
        </p:nvSpPr>
        <p:spPr>
          <a:xfrm>
            <a:off x="469743" y="188913"/>
            <a:ext cx="1167987" cy="362963"/>
          </a:xfrm>
          <a:prstGeom prst="rect">
            <a:avLst/>
          </a:prstGeom>
        </p:spPr>
        <p:txBody>
          <a:bodyPr lIns="0" tIns="0" rIns="0" bIns="0"/>
          <a:lstStyle>
            <a:lvl1pPr marL="0" indent="0" algn="l" defTabSz="914400" rtl="0" eaLnBrk="1" latinLnBrk="0" hangingPunct="1">
              <a:lnSpc>
                <a:spcPct val="100000"/>
              </a:lnSpc>
              <a:spcBef>
                <a:spcPts val="1000"/>
              </a:spcBef>
              <a:buFont typeface="Arial" panose="020B0604020202020204" pitchFamily="34" charset="0"/>
              <a:buNone/>
              <a:defRPr lang="es-ES" sz="900" b="0" i="0" kern="1200" smtClean="0">
                <a:solidFill>
                  <a:schemeClr val="tx1"/>
                </a:solidFill>
                <a:latin typeface="Boxed Round Medium" panose="020F0500000000020000"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dirty="0"/>
              <a:t>VIDEOCONFERENCIAS EFECTIVAS</a:t>
            </a:r>
          </a:p>
        </p:txBody>
      </p:sp>
    </p:spTree>
    <p:extLst>
      <p:ext uri="{BB962C8B-B14F-4D97-AF65-F5344CB8AC3E}">
        <p14:creationId xmlns:p14="http://schemas.microsoft.com/office/powerpoint/2010/main" val="42390925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mbre seccion para copiar">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8DA033-BC2E-5046-AB7A-41BEDA29715D}"/>
              </a:ext>
            </a:extLst>
          </p:cNvPr>
          <p:cNvSpPr>
            <a:spLocks noGrp="1"/>
          </p:cNvSpPr>
          <p:nvPr>
            <p:ph type="title" hasCustomPrompt="1"/>
          </p:nvPr>
        </p:nvSpPr>
        <p:spPr>
          <a:xfrm>
            <a:off x="227013" y="765175"/>
            <a:ext cx="2612831" cy="4996288"/>
          </a:xfrm>
        </p:spPr>
        <p:txBody>
          <a:bodyPr/>
          <a:lstStyle>
            <a:lvl1pPr>
              <a:defRPr/>
            </a:lvl1pPr>
          </a:lstStyle>
          <a:p>
            <a:r>
              <a:rPr lang="es-ES" dirty="0"/>
              <a:t>Aquí textos para copiar manualmente</a:t>
            </a:r>
            <a:endParaRPr lang="es-CL" dirty="0"/>
          </a:p>
        </p:txBody>
      </p:sp>
      <p:sp>
        <p:nvSpPr>
          <p:cNvPr id="3" name="Marcador de número de diapositiva 2">
            <a:extLst>
              <a:ext uri="{FF2B5EF4-FFF2-40B4-BE49-F238E27FC236}">
                <a16:creationId xmlns:a16="http://schemas.microsoft.com/office/drawing/2014/main" id="{159F72FB-1179-5441-A061-218E915C80D5}"/>
              </a:ext>
            </a:extLst>
          </p:cNvPr>
          <p:cNvSpPr>
            <a:spLocks noGrp="1"/>
          </p:cNvSpPr>
          <p:nvPr>
            <p:ph type="sldNum" sz="quarter" idx="10"/>
          </p:nvPr>
        </p:nvSpPr>
        <p:spPr/>
        <p:txBody>
          <a:bodyPr/>
          <a:lstStyle/>
          <a:p>
            <a:fld id="{3FB92BEC-9F50-7C46-8158-AFB847A5BD5A}" type="slidenum">
              <a:rPr lang="es-CL" smtClean="0"/>
              <a:pPr/>
              <a:t>‹Nº›</a:t>
            </a:fld>
            <a:endParaRPr lang="es-CL" dirty="0"/>
          </a:p>
        </p:txBody>
      </p:sp>
      <p:pic>
        <p:nvPicPr>
          <p:cNvPr id="4" name="Imagen 3">
            <a:extLst>
              <a:ext uri="{FF2B5EF4-FFF2-40B4-BE49-F238E27FC236}">
                <a16:creationId xmlns:a16="http://schemas.microsoft.com/office/drawing/2014/main" id="{58EECFE9-8727-484D-B5A4-E69290AC0B4A}"/>
              </a:ext>
            </a:extLst>
          </p:cNvPr>
          <p:cNvPicPr>
            <a:picLocks noChangeAspect="1"/>
          </p:cNvPicPr>
          <p:nvPr userDrawn="1"/>
        </p:nvPicPr>
        <p:blipFill>
          <a:blip r:embed="rId2"/>
          <a:stretch>
            <a:fillRect/>
          </a:stretch>
        </p:blipFill>
        <p:spPr>
          <a:xfrm>
            <a:off x="3721913" y="189697"/>
            <a:ext cx="166014" cy="166014"/>
          </a:xfrm>
          <a:prstGeom prst="rect">
            <a:avLst/>
          </a:prstGeom>
        </p:spPr>
      </p:pic>
      <p:sp>
        <p:nvSpPr>
          <p:cNvPr id="5" name="Marcador de texto 12">
            <a:extLst>
              <a:ext uri="{FF2B5EF4-FFF2-40B4-BE49-F238E27FC236}">
                <a16:creationId xmlns:a16="http://schemas.microsoft.com/office/drawing/2014/main" id="{7D831286-0700-9946-84B9-917368D14CDD}"/>
              </a:ext>
            </a:extLst>
          </p:cNvPr>
          <p:cNvSpPr>
            <a:spLocks noGrp="1"/>
          </p:cNvSpPr>
          <p:nvPr>
            <p:ph type="body" sz="quarter" idx="14" hasCustomPrompt="1"/>
          </p:nvPr>
        </p:nvSpPr>
        <p:spPr>
          <a:xfrm>
            <a:off x="3960847" y="188913"/>
            <a:ext cx="2908304" cy="362963"/>
          </a:xfrm>
        </p:spPr>
        <p:txBody>
          <a:bodyPr lIns="0" tIns="0" rIns="0" bIns="0"/>
          <a:lstStyle>
            <a:lvl1pPr marL="0" indent="0">
              <a:buNone/>
              <a:defRPr lang="es-ES" sz="900" b="0" i="0" kern="1200" smtClean="0">
                <a:solidFill>
                  <a:schemeClr val="tx1"/>
                </a:solidFill>
                <a:latin typeface="Boxed Round Medium" panose="020F0500000000020000" pitchFamily="34" charset="77"/>
                <a:ea typeface="+mn-ea"/>
                <a:cs typeface="+mn-cs"/>
              </a:defRPr>
            </a:lvl1pPr>
          </a:lstStyle>
          <a:p>
            <a:r>
              <a:rPr lang="es-ES" dirty="0"/>
              <a:t>Aquí el nombre de la sección para copiar</a:t>
            </a:r>
            <a:endParaRPr lang="es-CL" dirty="0"/>
          </a:p>
        </p:txBody>
      </p:sp>
      <p:pic>
        <p:nvPicPr>
          <p:cNvPr id="6" name="Imagen 5">
            <a:extLst>
              <a:ext uri="{FF2B5EF4-FFF2-40B4-BE49-F238E27FC236}">
                <a16:creationId xmlns:a16="http://schemas.microsoft.com/office/drawing/2014/main" id="{CBEBAD72-C988-F642-AC51-6468F34CF3E9}"/>
              </a:ext>
            </a:extLst>
          </p:cNvPr>
          <p:cNvPicPr>
            <a:picLocks noChangeAspect="1"/>
          </p:cNvPicPr>
          <p:nvPr userDrawn="1"/>
        </p:nvPicPr>
        <p:blipFill>
          <a:blip r:embed="rId2"/>
          <a:stretch>
            <a:fillRect/>
          </a:stretch>
        </p:blipFill>
        <p:spPr>
          <a:xfrm>
            <a:off x="3696514" y="960454"/>
            <a:ext cx="166014" cy="166014"/>
          </a:xfrm>
          <a:prstGeom prst="rect">
            <a:avLst/>
          </a:prstGeom>
        </p:spPr>
      </p:pic>
      <p:sp>
        <p:nvSpPr>
          <p:cNvPr id="8" name="Rectángulo 7">
            <a:extLst>
              <a:ext uri="{FF2B5EF4-FFF2-40B4-BE49-F238E27FC236}">
                <a16:creationId xmlns:a16="http://schemas.microsoft.com/office/drawing/2014/main" id="{701C6336-3879-9A4A-BF33-37AB128B7E5C}"/>
              </a:ext>
            </a:extLst>
          </p:cNvPr>
          <p:cNvSpPr/>
          <p:nvPr userDrawn="1"/>
        </p:nvSpPr>
        <p:spPr>
          <a:xfrm>
            <a:off x="3300760" y="869795"/>
            <a:ext cx="8077635" cy="906966"/>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CL"/>
          </a:p>
        </p:txBody>
      </p:sp>
      <p:sp>
        <p:nvSpPr>
          <p:cNvPr id="7" name="Marcador de texto 12">
            <a:extLst>
              <a:ext uri="{FF2B5EF4-FFF2-40B4-BE49-F238E27FC236}">
                <a16:creationId xmlns:a16="http://schemas.microsoft.com/office/drawing/2014/main" id="{19536B62-D6B5-E944-9867-31BD10A1D793}"/>
              </a:ext>
            </a:extLst>
          </p:cNvPr>
          <p:cNvSpPr>
            <a:spLocks noGrp="1"/>
          </p:cNvSpPr>
          <p:nvPr>
            <p:ph type="body" sz="quarter" idx="15" hasCustomPrompt="1"/>
          </p:nvPr>
        </p:nvSpPr>
        <p:spPr>
          <a:xfrm>
            <a:off x="3960846" y="955655"/>
            <a:ext cx="2023641" cy="362963"/>
          </a:xfrm>
        </p:spPr>
        <p:txBody>
          <a:bodyPr lIns="0" tIns="0" rIns="0" bIns="0"/>
          <a:lstStyle>
            <a:lvl1pPr marL="0" indent="0">
              <a:buNone/>
              <a:defRPr lang="es-ES" sz="900" b="0" i="0" kern="1200" smtClean="0">
                <a:solidFill>
                  <a:schemeClr val="bg1"/>
                </a:solidFill>
                <a:latin typeface="Boxed Round Medium" panose="020F0500000000020000" pitchFamily="34" charset="77"/>
                <a:ea typeface="+mn-ea"/>
                <a:cs typeface="+mn-cs"/>
              </a:defRPr>
            </a:lvl1pPr>
          </a:lstStyle>
          <a:p>
            <a:r>
              <a:rPr lang="es-ES" dirty="0"/>
              <a:t>Aquí el número </a:t>
            </a:r>
            <a:r>
              <a:rPr lang="es-ES" dirty="0" err="1"/>
              <a:t>Cáp</a:t>
            </a:r>
            <a:endParaRPr lang="es-CL" dirty="0"/>
          </a:p>
        </p:txBody>
      </p:sp>
      <p:pic>
        <p:nvPicPr>
          <p:cNvPr id="10" name="Imagen 9">
            <a:extLst>
              <a:ext uri="{FF2B5EF4-FFF2-40B4-BE49-F238E27FC236}">
                <a16:creationId xmlns:a16="http://schemas.microsoft.com/office/drawing/2014/main" id="{E2517743-33E7-2D4B-8230-E21142DFA4AC}"/>
              </a:ext>
            </a:extLst>
          </p:cNvPr>
          <p:cNvPicPr>
            <a:picLocks noChangeAspect="1"/>
          </p:cNvPicPr>
          <p:nvPr userDrawn="1"/>
        </p:nvPicPr>
        <p:blipFill>
          <a:blip r:embed="rId2"/>
          <a:stretch>
            <a:fillRect/>
          </a:stretch>
        </p:blipFill>
        <p:spPr>
          <a:xfrm>
            <a:off x="3721913" y="955655"/>
            <a:ext cx="166014" cy="166014"/>
          </a:xfrm>
          <a:prstGeom prst="rect">
            <a:avLst/>
          </a:prstGeom>
        </p:spPr>
      </p:pic>
      <p:sp>
        <p:nvSpPr>
          <p:cNvPr id="11" name="Rectángulo 10">
            <a:extLst>
              <a:ext uri="{FF2B5EF4-FFF2-40B4-BE49-F238E27FC236}">
                <a16:creationId xmlns:a16="http://schemas.microsoft.com/office/drawing/2014/main" id="{CA3CF357-F0B3-9040-A7F1-FCC87BFD5788}"/>
              </a:ext>
            </a:extLst>
          </p:cNvPr>
          <p:cNvSpPr/>
          <p:nvPr userDrawn="1"/>
        </p:nvSpPr>
        <p:spPr>
          <a:xfrm>
            <a:off x="3300761" y="2230243"/>
            <a:ext cx="8077634" cy="906966"/>
          </a:xfrm>
          <a:prstGeom prst="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CL"/>
          </a:p>
        </p:txBody>
      </p:sp>
      <p:sp>
        <p:nvSpPr>
          <p:cNvPr id="12" name="Marcador de texto 12">
            <a:extLst>
              <a:ext uri="{FF2B5EF4-FFF2-40B4-BE49-F238E27FC236}">
                <a16:creationId xmlns:a16="http://schemas.microsoft.com/office/drawing/2014/main" id="{7BE742AB-E5EB-F047-91B8-BDB180CF1B3A}"/>
              </a:ext>
            </a:extLst>
          </p:cNvPr>
          <p:cNvSpPr>
            <a:spLocks noGrp="1"/>
          </p:cNvSpPr>
          <p:nvPr>
            <p:ph type="body" sz="quarter" idx="16" hasCustomPrompt="1"/>
          </p:nvPr>
        </p:nvSpPr>
        <p:spPr>
          <a:xfrm>
            <a:off x="3960846" y="2316103"/>
            <a:ext cx="2023641" cy="362963"/>
          </a:xfrm>
        </p:spPr>
        <p:txBody>
          <a:bodyPr lIns="0" tIns="0" rIns="0" bIns="0"/>
          <a:lstStyle>
            <a:lvl1pPr marL="0" indent="0">
              <a:buNone/>
              <a:defRPr lang="es-ES" sz="900" b="0" i="0" kern="1200" smtClean="0">
                <a:solidFill>
                  <a:schemeClr val="bg1"/>
                </a:solidFill>
                <a:latin typeface="Boxed Round Medium" panose="020F0500000000020000" pitchFamily="34" charset="77"/>
                <a:ea typeface="+mn-ea"/>
                <a:cs typeface="+mn-cs"/>
              </a:defRPr>
            </a:lvl1pPr>
          </a:lstStyle>
          <a:p>
            <a:r>
              <a:rPr lang="es-ES" dirty="0"/>
              <a:t>Aquí el número </a:t>
            </a:r>
            <a:r>
              <a:rPr lang="es-ES" dirty="0" err="1"/>
              <a:t>Cáp</a:t>
            </a:r>
            <a:endParaRPr lang="es-CL" dirty="0"/>
          </a:p>
        </p:txBody>
      </p:sp>
      <p:pic>
        <p:nvPicPr>
          <p:cNvPr id="13" name="Imagen 12">
            <a:extLst>
              <a:ext uri="{FF2B5EF4-FFF2-40B4-BE49-F238E27FC236}">
                <a16:creationId xmlns:a16="http://schemas.microsoft.com/office/drawing/2014/main" id="{CD823BAD-947F-1E4A-B4A9-27125770D481}"/>
              </a:ext>
            </a:extLst>
          </p:cNvPr>
          <p:cNvPicPr>
            <a:picLocks noChangeAspect="1"/>
          </p:cNvPicPr>
          <p:nvPr userDrawn="1"/>
        </p:nvPicPr>
        <p:blipFill>
          <a:blip r:embed="rId3"/>
          <a:stretch>
            <a:fillRect/>
          </a:stretch>
        </p:blipFill>
        <p:spPr>
          <a:xfrm>
            <a:off x="3721913" y="2316103"/>
            <a:ext cx="166014" cy="166014"/>
          </a:xfrm>
          <a:prstGeom prst="rect">
            <a:avLst/>
          </a:prstGeom>
        </p:spPr>
      </p:pic>
      <p:pic>
        <p:nvPicPr>
          <p:cNvPr id="15" name="Imagen 14">
            <a:extLst>
              <a:ext uri="{FF2B5EF4-FFF2-40B4-BE49-F238E27FC236}">
                <a16:creationId xmlns:a16="http://schemas.microsoft.com/office/drawing/2014/main" id="{2A7CA095-CFDC-9045-A2F2-1D463B71CD47}"/>
              </a:ext>
            </a:extLst>
          </p:cNvPr>
          <p:cNvPicPr>
            <a:picLocks noChangeAspect="1"/>
          </p:cNvPicPr>
          <p:nvPr userDrawn="1"/>
        </p:nvPicPr>
        <p:blipFill>
          <a:blip r:embed="rId4"/>
          <a:stretch>
            <a:fillRect/>
          </a:stretch>
        </p:blipFill>
        <p:spPr>
          <a:xfrm>
            <a:off x="6445403" y="914331"/>
            <a:ext cx="1788349" cy="808573"/>
          </a:xfrm>
          <a:prstGeom prst="rect">
            <a:avLst/>
          </a:prstGeom>
        </p:spPr>
      </p:pic>
      <p:pic>
        <p:nvPicPr>
          <p:cNvPr id="16" name="Imagen 15">
            <a:extLst>
              <a:ext uri="{FF2B5EF4-FFF2-40B4-BE49-F238E27FC236}">
                <a16:creationId xmlns:a16="http://schemas.microsoft.com/office/drawing/2014/main" id="{813830CA-95E8-ED4E-B4FD-13664D26E85D}"/>
              </a:ext>
            </a:extLst>
          </p:cNvPr>
          <p:cNvPicPr>
            <a:picLocks noChangeAspect="1"/>
          </p:cNvPicPr>
          <p:nvPr userDrawn="1"/>
        </p:nvPicPr>
        <p:blipFill>
          <a:blip r:embed="rId4"/>
          <a:stretch>
            <a:fillRect/>
          </a:stretch>
        </p:blipFill>
        <p:spPr>
          <a:xfrm>
            <a:off x="6383338" y="2274779"/>
            <a:ext cx="1788349" cy="808573"/>
          </a:xfrm>
          <a:prstGeom prst="rect">
            <a:avLst/>
          </a:prstGeom>
        </p:spPr>
      </p:pic>
      <p:pic>
        <p:nvPicPr>
          <p:cNvPr id="18" name="Imagen 17">
            <a:extLst>
              <a:ext uri="{FF2B5EF4-FFF2-40B4-BE49-F238E27FC236}">
                <a16:creationId xmlns:a16="http://schemas.microsoft.com/office/drawing/2014/main" id="{B00A8BAE-FD1B-3C4D-9F2B-73047A30450B}"/>
              </a:ext>
            </a:extLst>
          </p:cNvPr>
          <p:cNvPicPr>
            <a:picLocks noChangeAspect="1"/>
          </p:cNvPicPr>
          <p:nvPr userDrawn="1"/>
        </p:nvPicPr>
        <p:blipFill>
          <a:blip r:embed="rId5"/>
          <a:stretch>
            <a:fillRect/>
          </a:stretch>
        </p:blipFill>
        <p:spPr>
          <a:xfrm>
            <a:off x="6383338" y="3815039"/>
            <a:ext cx="1788348" cy="808573"/>
          </a:xfrm>
          <a:prstGeom prst="rect">
            <a:avLst/>
          </a:prstGeom>
        </p:spPr>
      </p:pic>
      <p:pic>
        <p:nvPicPr>
          <p:cNvPr id="20" name="Imagen 19">
            <a:extLst>
              <a:ext uri="{FF2B5EF4-FFF2-40B4-BE49-F238E27FC236}">
                <a16:creationId xmlns:a16="http://schemas.microsoft.com/office/drawing/2014/main" id="{32D829EB-238C-844C-BAB6-6C4FD8659944}"/>
              </a:ext>
            </a:extLst>
          </p:cNvPr>
          <p:cNvPicPr>
            <a:picLocks noChangeAspect="1"/>
          </p:cNvPicPr>
          <p:nvPr userDrawn="1"/>
        </p:nvPicPr>
        <p:blipFill>
          <a:blip r:embed="rId6"/>
          <a:stretch>
            <a:fillRect/>
          </a:stretch>
        </p:blipFill>
        <p:spPr>
          <a:xfrm>
            <a:off x="10544315" y="4096716"/>
            <a:ext cx="780613" cy="720000"/>
          </a:xfrm>
          <a:prstGeom prst="rect">
            <a:avLst/>
          </a:prstGeom>
        </p:spPr>
      </p:pic>
      <p:pic>
        <p:nvPicPr>
          <p:cNvPr id="22" name="Imagen 21">
            <a:extLst>
              <a:ext uri="{FF2B5EF4-FFF2-40B4-BE49-F238E27FC236}">
                <a16:creationId xmlns:a16="http://schemas.microsoft.com/office/drawing/2014/main" id="{56A1B7AF-469F-BA4B-8102-3A3766E4BED8}"/>
              </a:ext>
            </a:extLst>
          </p:cNvPr>
          <p:cNvPicPr>
            <a:picLocks noChangeAspect="1"/>
          </p:cNvPicPr>
          <p:nvPr userDrawn="1"/>
        </p:nvPicPr>
        <p:blipFill>
          <a:blip r:embed="rId7"/>
          <a:stretch>
            <a:fillRect/>
          </a:stretch>
        </p:blipFill>
        <p:spPr>
          <a:xfrm>
            <a:off x="10461402" y="989030"/>
            <a:ext cx="780613" cy="720000"/>
          </a:xfrm>
          <a:prstGeom prst="rect">
            <a:avLst/>
          </a:prstGeom>
        </p:spPr>
      </p:pic>
      <p:pic>
        <p:nvPicPr>
          <p:cNvPr id="24" name="Imagen 23">
            <a:extLst>
              <a:ext uri="{FF2B5EF4-FFF2-40B4-BE49-F238E27FC236}">
                <a16:creationId xmlns:a16="http://schemas.microsoft.com/office/drawing/2014/main" id="{BCCE232C-2D3D-EB4A-8749-7E7F56BD0C60}"/>
              </a:ext>
            </a:extLst>
          </p:cNvPr>
          <p:cNvPicPr>
            <a:picLocks noChangeAspect="1"/>
          </p:cNvPicPr>
          <p:nvPr userDrawn="1"/>
        </p:nvPicPr>
        <p:blipFill>
          <a:blip r:embed="rId8"/>
          <a:stretch>
            <a:fillRect/>
          </a:stretch>
        </p:blipFill>
        <p:spPr>
          <a:xfrm>
            <a:off x="10461402" y="2290845"/>
            <a:ext cx="780612" cy="720000"/>
          </a:xfrm>
          <a:prstGeom prst="rect">
            <a:avLst/>
          </a:prstGeom>
        </p:spPr>
      </p:pic>
      <p:pic>
        <p:nvPicPr>
          <p:cNvPr id="26" name="Imagen 25">
            <a:extLst>
              <a:ext uri="{FF2B5EF4-FFF2-40B4-BE49-F238E27FC236}">
                <a16:creationId xmlns:a16="http://schemas.microsoft.com/office/drawing/2014/main" id="{56EFC474-71B1-094F-921A-601DE82605F4}"/>
              </a:ext>
            </a:extLst>
          </p:cNvPr>
          <p:cNvPicPr>
            <a:picLocks noChangeAspect="1"/>
          </p:cNvPicPr>
          <p:nvPr userDrawn="1"/>
        </p:nvPicPr>
        <p:blipFill>
          <a:blip r:embed="rId9"/>
          <a:stretch>
            <a:fillRect/>
          </a:stretch>
        </p:blipFill>
        <p:spPr>
          <a:xfrm>
            <a:off x="10544314" y="4928452"/>
            <a:ext cx="780613" cy="720000"/>
          </a:xfrm>
          <a:prstGeom prst="rect">
            <a:avLst/>
          </a:prstGeom>
        </p:spPr>
      </p:pic>
      <p:pic>
        <p:nvPicPr>
          <p:cNvPr id="27" name="Imagen 26">
            <a:extLst>
              <a:ext uri="{FF2B5EF4-FFF2-40B4-BE49-F238E27FC236}">
                <a16:creationId xmlns:a16="http://schemas.microsoft.com/office/drawing/2014/main" id="{89AA5315-BC03-5049-BB1D-6D62EB87714A}"/>
              </a:ext>
            </a:extLst>
          </p:cNvPr>
          <p:cNvPicPr>
            <a:picLocks noChangeAspect="1"/>
          </p:cNvPicPr>
          <p:nvPr userDrawn="1"/>
        </p:nvPicPr>
        <p:blipFill>
          <a:blip r:embed="rId10"/>
          <a:stretch>
            <a:fillRect/>
          </a:stretch>
        </p:blipFill>
        <p:spPr>
          <a:xfrm>
            <a:off x="3721913" y="1453743"/>
            <a:ext cx="166014" cy="166014"/>
          </a:xfrm>
          <a:prstGeom prst="rect">
            <a:avLst/>
          </a:prstGeom>
        </p:spPr>
      </p:pic>
      <p:pic>
        <p:nvPicPr>
          <p:cNvPr id="29" name="Imagen 28">
            <a:extLst>
              <a:ext uri="{FF2B5EF4-FFF2-40B4-BE49-F238E27FC236}">
                <a16:creationId xmlns:a16="http://schemas.microsoft.com/office/drawing/2014/main" id="{EFFCF9FE-DF4F-EC4E-A7E4-0683523634E3}"/>
              </a:ext>
            </a:extLst>
          </p:cNvPr>
          <p:cNvPicPr>
            <a:picLocks noChangeAspect="1"/>
          </p:cNvPicPr>
          <p:nvPr userDrawn="1"/>
        </p:nvPicPr>
        <p:blipFill>
          <a:blip r:embed="rId11"/>
          <a:stretch>
            <a:fillRect/>
          </a:stretch>
        </p:blipFill>
        <p:spPr>
          <a:xfrm>
            <a:off x="9637433" y="4096716"/>
            <a:ext cx="780612" cy="720000"/>
          </a:xfrm>
          <a:prstGeom prst="rect">
            <a:avLst/>
          </a:prstGeom>
        </p:spPr>
      </p:pic>
      <p:pic>
        <p:nvPicPr>
          <p:cNvPr id="31" name="Imagen 30">
            <a:extLst>
              <a:ext uri="{FF2B5EF4-FFF2-40B4-BE49-F238E27FC236}">
                <a16:creationId xmlns:a16="http://schemas.microsoft.com/office/drawing/2014/main" id="{81A7CE3D-59FE-174A-BD5C-F4ECF57CB03F}"/>
              </a:ext>
            </a:extLst>
          </p:cNvPr>
          <p:cNvPicPr>
            <a:picLocks noChangeAspect="1"/>
          </p:cNvPicPr>
          <p:nvPr userDrawn="1"/>
        </p:nvPicPr>
        <p:blipFill>
          <a:blip r:embed="rId12"/>
          <a:stretch>
            <a:fillRect/>
          </a:stretch>
        </p:blipFill>
        <p:spPr>
          <a:xfrm>
            <a:off x="9637433" y="4928452"/>
            <a:ext cx="780612" cy="720000"/>
          </a:xfrm>
          <a:prstGeom prst="rect">
            <a:avLst/>
          </a:prstGeom>
        </p:spPr>
      </p:pic>
      <p:pic>
        <p:nvPicPr>
          <p:cNvPr id="33" name="Imagen 32">
            <a:extLst>
              <a:ext uri="{FF2B5EF4-FFF2-40B4-BE49-F238E27FC236}">
                <a16:creationId xmlns:a16="http://schemas.microsoft.com/office/drawing/2014/main" id="{1708014B-D94D-2E48-A0DA-0408D7A31D81}"/>
              </a:ext>
            </a:extLst>
          </p:cNvPr>
          <p:cNvPicPr>
            <a:picLocks noChangeAspect="1"/>
          </p:cNvPicPr>
          <p:nvPr userDrawn="1"/>
        </p:nvPicPr>
        <p:blipFill>
          <a:blip r:embed="rId13"/>
          <a:stretch>
            <a:fillRect/>
          </a:stretch>
        </p:blipFill>
        <p:spPr>
          <a:xfrm>
            <a:off x="9544409" y="1000252"/>
            <a:ext cx="780612" cy="720000"/>
          </a:xfrm>
          <a:prstGeom prst="rect">
            <a:avLst/>
          </a:prstGeom>
        </p:spPr>
      </p:pic>
      <p:pic>
        <p:nvPicPr>
          <p:cNvPr id="35" name="Imagen 34">
            <a:extLst>
              <a:ext uri="{FF2B5EF4-FFF2-40B4-BE49-F238E27FC236}">
                <a16:creationId xmlns:a16="http://schemas.microsoft.com/office/drawing/2014/main" id="{8329F948-96D0-F74E-9DFA-39B1E842250B}"/>
              </a:ext>
            </a:extLst>
          </p:cNvPr>
          <p:cNvPicPr>
            <a:picLocks noChangeAspect="1"/>
          </p:cNvPicPr>
          <p:nvPr userDrawn="1"/>
        </p:nvPicPr>
        <p:blipFill>
          <a:blip r:embed="rId14"/>
          <a:stretch>
            <a:fillRect/>
          </a:stretch>
        </p:blipFill>
        <p:spPr>
          <a:xfrm>
            <a:off x="9544409" y="2319065"/>
            <a:ext cx="780612" cy="720000"/>
          </a:xfrm>
          <a:prstGeom prst="rect">
            <a:avLst/>
          </a:prstGeom>
        </p:spPr>
      </p:pic>
      <p:pic>
        <p:nvPicPr>
          <p:cNvPr id="37" name="Imagen 36">
            <a:extLst>
              <a:ext uri="{FF2B5EF4-FFF2-40B4-BE49-F238E27FC236}">
                <a16:creationId xmlns:a16="http://schemas.microsoft.com/office/drawing/2014/main" id="{712411F9-8ADE-A04A-9124-2B97D7BCF60A}"/>
              </a:ext>
            </a:extLst>
          </p:cNvPr>
          <p:cNvPicPr>
            <a:picLocks noChangeAspect="1"/>
          </p:cNvPicPr>
          <p:nvPr userDrawn="1"/>
        </p:nvPicPr>
        <p:blipFill>
          <a:blip r:embed="rId15"/>
          <a:stretch>
            <a:fillRect/>
          </a:stretch>
        </p:blipFill>
        <p:spPr>
          <a:xfrm>
            <a:off x="8524111" y="4276716"/>
            <a:ext cx="908012" cy="360000"/>
          </a:xfrm>
          <a:prstGeom prst="rect">
            <a:avLst/>
          </a:prstGeom>
        </p:spPr>
      </p:pic>
      <p:pic>
        <p:nvPicPr>
          <p:cNvPr id="39" name="Imagen 38">
            <a:extLst>
              <a:ext uri="{FF2B5EF4-FFF2-40B4-BE49-F238E27FC236}">
                <a16:creationId xmlns:a16="http://schemas.microsoft.com/office/drawing/2014/main" id="{28D7E19C-8F95-C245-953E-20A8CEAD3B65}"/>
              </a:ext>
            </a:extLst>
          </p:cNvPr>
          <p:cNvPicPr>
            <a:picLocks noChangeAspect="1"/>
          </p:cNvPicPr>
          <p:nvPr userDrawn="1"/>
        </p:nvPicPr>
        <p:blipFill>
          <a:blip r:embed="rId16"/>
          <a:stretch>
            <a:fillRect/>
          </a:stretch>
        </p:blipFill>
        <p:spPr>
          <a:xfrm>
            <a:off x="8405939" y="1121669"/>
            <a:ext cx="908012" cy="360000"/>
          </a:xfrm>
          <a:prstGeom prst="rect">
            <a:avLst/>
          </a:prstGeom>
        </p:spPr>
      </p:pic>
      <p:pic>
        <p:nvPicPr>
          <p:cNvPr id="41" name="Imagen 40">
            <a:extLst>
              <a:ext uri="{FF2B5EF4-FFF2-40B4-BE49-F238E27FC236}">
                <a16:creationId xmlns:a16="http://schemas.microsoft.com/office/drawing/2014/main" id="{D2F43D80-9C93-EE4F-AA5A-216FE6B47AA2}"/>
              </a:ext>
            </a:extLst>
          </p:cNvPr>
          <p:cNvPicPr>
            <a:picLocks noChangeAspect="1"/>
          </p:cNvPicPr>
          <p:nvPr userDrawn="1"/>
        </p:nvPicPr>
        <p:blipFill>
          <a:blip r:embed="rId17"/>
          <a:stretch>
            <a:fillRect/>
          </a:stretch>
        </p:blipFill>
        <p:spPr>
          <a:xfrm>
            <a:off x="8417189" y="2543168"/>
            <a:ext cx="908012" cy="360000"/>
          </a:xfrm>
          <a:prstGeom prst="rect">
            <a:avLst/>
          </a:prstGeom>
        </p:spPr>
      </p:pic>
      <p:pic>
        <p:nvPicPr>
          <p:cNvPr id="43" name="Imagen 42">
            <a:extLst>
              <a:ext uri="{FF2B5EF4-FFF2-40B4-BE49-F238E27FC236}">
                <a16:creationId xmlns:a16="http://schemas.microsoft.com/office/drawing/2014/main" id="{227D5F91-1390-1647-88DA-19D97F2FD23E}"/>
              </a:ext>
            </a:extLst>
          </p:cNvPr>
          <p:cNvPicPr>
            <a:picLocks noChangeAspect="1"/>
          </p:cNvPicPr>
          <p:nvPr userDrawn="1"/>
        </p:nvPicPr>
        <p:blipFill>
          <a:blip r:embed="rId18"/>
          <a:stretch>
            <a:fillRect/>
          </a:stretch>
        </p:blipFill>
        <p:spPr>
          <a:xfrm>
            <a:off x="8524111" y="5108452"/>
            <a:ext cx="908012" cy="360000"/>
          </a:xfrm>
          <a:prstGeom prst="rect">
            <a:avLst/>
          </a:prstGeom>
        </p:spPr>
      </p:pic>
      <p:cxnSp>
        <p:nvCxnSpPr>
          <p:cNvPr id="30" name="Conector recto de flecha 29">
            <a:extLst>
              <a:ext uri="{FF2B5EF4-FFF2-40B4-BE49-F238E27FC236}">
                <a16:creationId xmlns:a16="http://schemas.microsoft.com/office/drawing/2014/main" id="{311393E8-DAC8-A246-B6EC-3633614F6699}"/>
              </a:ext>
            </a:extLst>
          </p:cNvPr>
          <p:cNvCxnSpPr>
            <a:cxnSpLocks/>
          </p:cNvCxnSpPr>
          <p:nvPr userDrawn="1"/>
        </p:nvCxnSpPr>
        <p:spPr>
          <a:xfrm>
            <a:off x="4305591" y="4371266"/>
            <a:ext cx="459697" cy="63191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2" name="Rectángulo 31">
            <a:extLst>
              <a:ext uri="{FF2B5EF4-FFF2-40B4-BE49-F238E27FC236}">
                <a16:creationId xmlns:a16="http://schemas.microsoft.com/office/drawing/2014/main" id="{55321646-6E34-A344-B872-372C172FD1A1}"/>
              </a:ext>
            </a:extLst>
          </p:cNvPr>
          <p:cNvSpPr/>
          <p:nvPr userDrawn="1"/>
        </p:nvSpPr>
        <p:spPr>
          <a:xfrm>
            <a:off x="4403106" y="5188667"/>
            <a:ext cx="914400" cy="713678"/>
          </a:xfrm>
          <a:prstGeom prst="rect">
            <a:avLst/>
          </a:prstGeom>
          <a:solidFill>
            <a:schemeClr val="accent1">
              <a:alpha val="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4" name="Elipse 33">
            <a:extLst>
              <a:ext uri="{FF2B5EF4-FFF2-40B4-BE49-F238E27FC236}">
                <a16:creationId xmlns:a16="http://schemas.microsoft.com/office/drawing/2014/main" id="{1BDA2A02-7F36-7C41-80DA-EADE6C0B14ED}"/>
              </a:ext>
            </a:extLst>
          </p:cNvPr>
          <p:cNvSpPr/>
          <p:nvPr userDrawn="1"/>
        </p:nvSpPr>
        <p:spPr>
          <a:xfrm>
            <a:off x="4064948" y="4058523"/>
            <a:ext cx="212997" cy="208806"/>
          </a:xfrm>
          <a:prstGeom prst="ellipse">
            <a:avLst/>
          </a:prstGeom>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100" dirty="0"/>
              <a:t>1</a:t>
            </a:r>
          </a:p>
        </p:txBody>
      </p:sp>
    </p:spTree>
    <p:extLst>
      <p:ext uri="{BB962C8B-B14F-4D97-AF65-F5344CB8AC3E}">
        <p14:creationId xmlns:p14="http://schemas.microsoft.com/office/powerpoint/2010/main" val="3875900496"/>
      </p:ext>
    </p:extLst>
  </p:cSld>
  <p:clrMapOvr>
    <a:masterClrMapping/>
  </p:clrMapOvr>
  <p:extLst>
    <p:ext uri="{DCECCB84-F9BA-43D5-87BE-67443E8EF086}">
      <p15:sldGuideLst xmlns:p15="http://schemas.microsoft.com/office/powerpoint/2012/main">
        <p15:guide id="1" pos="250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Título y 2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12939E-F8AC-6E49-BBF0-5DBBEAF2B3AD}"/>
              </a:ext>
            </a:extLst>
          </p:cNvPr>
          <p:cNvSpPr>
            <a:spLocks noGrp="1"/>
          </p:cNvSpPr>
          <p:nvPr>
            <p:ph type="title" hasCustomPrompt="1"/>
          </p:nvPr>
        </p:nvSpPr>
        <p:spPr>
          <a:xfrm>
            <a:off x="238125" y="770420"/>
            <a:ext cx="5570537" cy="927763"/>
          </a:xfrm>
        </p:spPr>
        <p:txBody>
          <a:bodyPr>
            <a:noAutofit/>
          </a:bodyPr>
          <a:lstStyle>
            <a:lvl1pPr>
              <a:defRPr sz="3200"/>
            </a:lvl1pPr>
          </a:lstStyle>
          <a:p>
            <a:r>
              <a:rPr lang="es-ES" dirty="0"/>
              <a:t>Haga clic para modificar el estilo de título del patrón </a:t>
            </a:r>
            <a:endParaRPr lang="es-CL" dirty="0"/>
          </a:p>
        </p:txBody>
      </p:sp>
      <p:sp>
        <p:nvSpPr>
          <p:cNvPr id="3" name="Marcador de contenido 2">
            <a:extLst>
              <a:ext uri="{FF2B5EF4-FFF2-40B4-BE49-F238E27FC236}">
                <a16:creationId xmlns:a16="http://schemas.microsoft.com/office/drawing/2014/main" id="{EA81944C-C08D-0045-B2AA-B7153407C1FF}"/>
              </a:ext>
            </a:extLst>
          </p:cNvPr>
          <p:cNvSpPr>
            <a:spLocks noGrp="1"/>
          </p:cNvSpPr>
          <p:nvPr>
            <p:ph idx="1"/>
          </p:nvPr>
        </p:nvSpPr>
        <p:spPr>
          <a:xfrm>
            <a:off x="238125" y="1916727"/>
            <a:ext cx="5570537" cy="4264617"/>
          </a:xfrm>
        </p:spPr>
        <p:txBody>
          <a:bodyPr/>
          <a:lstStyle>
            <a:lvl1pPr>
              <a:lnSpc>
                <a:spcPct val="100000"/>
              </a:lnSpc>
              <a:buClr>
                <a:schemeClr val="accent1"/>
              </a:buClr>
              <a:defRPr/>
            </a:lvl1pPr>
          </a:lstStyle>
          <a:p>
            <a:pPr lvl="0"/>
            <a:r>
              <a:rPr lang="es-ES"/>
              <a:t>Haga clic para modificar los estilos de texto del patrón</a:t>
            </a:r>
          </a:p>
        </p:txBody>
      </p:sp>
      <p:sp>
        <p:nvSpPr>
          <p:cNvPr id="6" name="Marcador de número de diapositiva 5">
            <a:extLst>
              <a:ext uri="{FF2B5EF4-FFF2-40B4-BE49-F238E27FC236}">
                <a16:creationId xmlns:a16="http://schemas.microsoft.com/office/drawing/2014/main" id="{44720F71-F3D2-B249-8B7D-9354085B4A7C}"/>
              </a:ext>
            </a:extLst>
          </p:cNvPr>
          <p:cNvSpPr>
            <a:spLocks noGrp="1"/>
          </p:cNvSpPr>
          <p:nvPr>
            <p:ph type="sldNum" sz="quarter" idx="12"/>
          </p:nvPr>
        </p:nvSpPr>
        <p:spPr>
          <a:xfrm>
            <a:off x="9210675" y="6407383"/>
            <a:ext cx="2743200" cy="314092"/>
          </a:xfrm>
          <a:prstGeom prst="rect">
            <a:avLst/>
          </a:prstGeom>
        </p:spPr>
        <p:txBody>
          <a:bodyPr tIns="0" bIns="0" anchor="b"/>
          <a:lstStyle>
            <a:lvl1pPr>
              <a:defRPr b="0" i="0">
                <a:solidFill>
                  <a:schemeClr val="tx1"/>
                </a:solidFill>
                <a:latin typeface="Boxed Round Medium" panose="020F0500000000020000" pitchFamily="34" charset="77"/>
              </a:defRPr>
            </a:lvl1pPr>
          </a:lstStyle>
          <a:p>
            <a:fld id="{3FB92BEC-9F50-7C46-8158-AFB847A5BD5A}" type="slidenum">
              <a:rPr lang="es-CL" smtClean="0"/>
              <a:pPr/>
              <a:t>‹Nº›</a:t>
            </a:fld>
            <a:endParaRPr lang="es-CL" dirty="0"/>
          </a:p>
        </p:txBody>
      </p:sp>
      <p:sp>
        <p:nvSpPr>
          <p:cNvPr id="21" name="Marcador de contenido 2">
            <a:extLst>
              <a:ext uri="{FF2B5EF4-FFF2-40B4-BE49-F238E27FC236}">
                <a16:creationId xmlns:a16="http://schemas.microsoft.com/office/drawing/2014/main" id="{EF76232D-4186-0E48-92FE-3D47FA8E6176}"/>
              </a:ext>
            </a:extLst>
          </p:cNvPr>
          <p:cNvSpPr>
            <a:spLocks noGrp="1"/>
          </p:cNvSpPr>
          <p:nvPr>
            <p:ph idx="13"/>
          </p:nvPr>
        </p:nvSpPr>
        <p:spPr>
          <a:xfrm>
            <a:off x="6375816" y="1916727"/>
            <a:ext cx="5578059" cy="4264617"/>
          </a:xfrm>
        </p:spPr>
        <p:txBody>
          <a:bodyPr/>
          <a:lstStyle>
            <a:lvl1pPr>
              <a:lnSpc>
                <a:spcPct val="100000"/>
              </a:lnSpc>
              <a:buClr>
                <a:schemeClr val="accent1"/>
              </a:buClr>
              <a:defRPr/>
            </a:lvl1pPr>
          </a:lstStyle>
          <a:p>
            <a:pPr lvl="0"/>
            <a:r>
              <a:rPr lang="es-ES"/>
              <a:t>Haga clic para modificar los estilos de texto del patrón</a:t>
            </a:r>
          </a:p>
        </p:txBody>
      </p:sp>
      <p:sp>
        <p:nvSpPr>
          <p:cNvPr id="10" name="CuadroTexto 9">
            <a:extLst>
              <a:ext uri="{FF2B5EF4-FFF2-40B4-BE49-F238E27FC236}">
                <a16:creationId xmlns:a16="http://schemas.microsoft.com/office/drawing/2014/main" id="{992CE36B-214D-C44C-8495-1D196303BA85}"/>
              </a:ext>
            </a:extLst>
          </p:cNvPr>
          <p:cNvSpPr txBox="1"/>
          <p:nvPr userDrawn="1"/>
        </p:nvSpPr>
        <p:spPr>
          <a:xfrm>
            <a:off x="1103811" y="352697"/>
            <a:ext cx="0" cy="0"/>
          </a:xfrm>
          <a:prstGeom prst="rect">
            <a:avLst/>
          </a:prstGeom>
        </p:spPr>
        <p:txBody>
          <a:bodyPr vert="horz" wrap="none" lIns="91440" tIns="0" rIns="91440" bIns="0" rtlCol="0" anchor="t">
            <a:noAutofit/>
          </a:bodyPr>
          <a:lstStyle/>
          <a:p>
            <a:pPr algn="l"/>
            <a:endParaRPr lang="es-CL" dirty="0"/>
          </a:p>
        </p:txBody>
      </p:sp>
      <p:sp>
        <p:nvSpPr>
          <p:cNvPr id="11" name="CuadroTexto 10">
            <a:extLst>
              <a:ext uri="{FF2B5EF4-FFF2-40B4-BE49-F238E27FC236}">
                <a16:creationId xmlns:a16="http://schemas.microsoft.com/office/drawing/2014/main" id="{D64609A2-9109-6745-95A2-F72B0CC73E8F}"/>
              </a:ext>
            </a:extLst>
          </p:cNvPr>
          <p:cNvSpPr txBox="1"/>
          <p:nvPr userDrawn="1"/>
        </p:nvSpPr>
        <p:spPr>
          <a:xfrm>
            <a:off x="881743" y="378823"/>
            <a:ext cx="0" cy="0"/>
          </a:xfrm>
          <a:prstGeom prst="rect">
            <a:avLst/>
          </a:prstGeom>
        </p:spPr>
        <p:txBody>
          <a:bodyPr vert="horz" wrap="none" lIns="91440" tIns="0" rIns="91440" bIns="0" rtlCol="0" anchor="t">
            <a:noAutofit/>
          </a:bodyPr>
          <a:lstStyle/>
          <a:p>
            <a:pPr algn="l"/>
            <a:endParaRPr lang="es-CL" dirty="0"/>
          </a:p>
        </p:txBody>
      </p:sp>
      <p:sp>
        <p:nvSpPr>
          <p:cNvPr id="18" name="CuadroTexto 17">
            <a:extLst>
              <a:ext uri="{FF2B5EF4-FFF2-40B4-BE49-F238E27FC236}">
                <a16:creationId xmlns:a16="http://schemas.microsoft.com/office/drawing/2014/main" id="{880CAEEB-696D-564C-BEBE-18C830F1F58A}"/>
              </a:ext>
            </a:extLst>
          </p:cNvPr>
          <p:cNvSpPr txBox="1"/>
          <p:nvPr userDrawn="1"/>
        </p:nvSpPr>
        <p:spPr>
          <a:xfrm>
            <a:off x="11371943" y="6509657"/>
            <a:ext cx="0" cy="0"/>
          </a:xfrm>
          <a:prstGeom prst="rect">
            <a:avLst/>
          </a:prstGeom>
        </p:spPr>
        <p:txBody>
          <a:bodyPr vert="horz" wrap="none" lIns="91440" tIns="0" rIns="91440" bIns="0" rtlCol="0" anchor="t">
            <a:noAutofit/>
          </a:bodyPr>
          <a:lstStyle/>
          <a:p>
            <a:pPr algn="l"/>
            <a:endParaRPr lang="es-CL" dirty="0"/>
          </a:p>
        </p:txBody>
      </p:sp>
    </p:spTree>
    <p:extLst>
      <p:ext uri="{BB962C8B-B14F-4D97-AF65-F5344CB8AC3E}">
        <p14:creationId xmlns:p14="http://schemas.microsoft.com/office/powerpoint/2010/main" val="1770577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Título y 1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12939E-F8AC-6E49-BBF0-5DBBEAF2B3AD}"/>
              </a:ext>
            </a:extLst>
          </p:cNvPr>
          <p:cNvSpPr>
            <a:spLocks noGrp="1"/>
          </p:cNvSpPr>
          <p:nvPr>
            <p:ph type="title" hasCustomPrompt="1"/>
          </p:nvPr>
        </p:nvSpPr>
        <p:spPr>
          <a:xfrm>
            <a:off x="2169449" y="770420"/>
            <a:ext cx="7853098" cy="927763"/>
          </a:xfrm>
        </p:spPr>
        <p:txBody>
          <a:bodyPr>
            <a:noAutofit/>
          </a:bodyPr>
          <a:lstStyle>
            <a:lvl1pPr algn="ctr">
              <a:defRPr sz="3200"/>
            </a:lvl1pPr>
          </a:lstStyle>
          <a:p>
            <a:r>
              <a:rPr lang="es-ES" dirty="0"/>
              <a:t>Haga clic para modificar el estilo de título del patrón </a:t>
            </a:r>
            <a:endParaRPr lang="es-CL" dirty="0"/>
          </a:p>
        </p:txBody>
      </p:sp>
      <p:sp>
        <p:nvSpPr>
          <p:cNvPr id="3" name="Marcador de contenido 2">
            <a:extLst>
              <a:ext uri="{FF2B5EF4-FFF2-40B4-BE49-F238E27FC236}">
                <a16:creationId xmlns:a16="http://schemas.microsoft.com/office/drawing/2014/main" id="{EA81944C-C08D-0045-B2AA-B7153407C1FF}"/>
              </a:ext>
            </a:extLst>
          </p:cNvPr>
          <p:cNvSpPr>
            <a:spLocks noGrp="1"/>
          </p:cNvSpPr>
          <p:nvPr>
            <p:ph idx="1"/>
          </p:nvPr>
        </p:nvSpPr>
        <p:spPr>
          <a:xfrm>
            <a:off x="2169449" y="1916727"/>
            <a:ext cx="7853098" cy="4264617"/>
          </a:xfrm>
        </p:spPr>
        <p:txBody>
          <a:bodyPr anchor="ctr"/>
          <a:lstStyle>
            <a:lvl1pPr>
              <a:lnSpc>
                <a:spcPct val="100000"/>
              </a:lnSpc>
              <a:buClr>
                <a:schemeClr val="accent1"/>
              </a:buClr>
              <a:defRPr/>
            </a:lvl1pPr>
          </a:lstStyle>
          <a:p>
            <a:pPr lvl="0"/>
            <a:r>
              <a:rPr lang="es-ES"/>
              <a:t>Haga clic para modificar los estilos de texto del patrón</a:t>
            </a:r>
          </a:p>
        </p:txBody>
      </p:sp>
      <p:sp>
        <p:nvSpPr>
          <p:cNvPr id="6" name="Marcador de número de diapositiva 5">
            <a:extLst>
              <a:ext uri="{FF2B5EF4-FFF2-40B4-BE49-F238E27FC236}">
                <a16:creationId xmlns:a16="http://schemas.microsoft.com/office/drawing/2014/main" id="{44720F71-F3D2-B249-8B7D-9354085B4A7C}"/>
              </a:ext>
            </a:extLst>
          </p:cNvPr>
          <p:cNvSpPr>
            <a:spLocks noGrp="1"/>
          </p:cNvSpPr>
          <p:nvPr>
            <p:ph type="sldNum" sz="quarter" idx="12"/>
          </p:nvPr>
        </p:nvSpPr>
        <p:spPr>
          <a:xfrm>
            <a:off x="9210675" y="6407383"/>
            <a:ext cx="2743200" cy="314092"/>
          </a:xfrm>
          <a:prstGeom prst="rect">
            <a:avLst/>
          </a:prstGeom>
        </p:spPr>
        <p:txBody>
          <a:bodyPr tIns="0" bIns="0" anchor="b"/>
          <a:lstStyle>
            <a:lvl1pPr>
              <a:defRPr b="0" i="0">
                <a:solidFill>
                  <a:schemeClr val="tx1"/>
                </a:solidFill>
                <a:latin typeface="Boxed Round Medium" panose="020F0500000000020000" pitchFamily="34" charset="77"/>
              </a:defRPr>
            </a:lvl1pPr>
          </a:lstStyle>
          <a:p>
            <a:fld id="{3FB92BEC-9F50-7C46-8158-AFB847A5BD5A}" type="slidenum">
              <a:rPr lang="es-CL" smtClean="0"/>
              <a:pPr/>
              <a:t>‹Nº›</a:t>
            </a:fld>
            <a:endParaRPr lang="es-CL" dirty="0"/>
          </a:p>
        </p:txBody>
      </p:sp>
      <p:sp>
        <p:nvSpPr>
          <p:cNvPr id="4" name="CuadroTexto 3">
            <a:extLst>
              <a:ext uri="{FF2B5EF4-FFF2-40B4-BE49-F238E27FC236}">
                <a16:creationId xmlns:a16="http://schemas.microsoft.com/office/drawing/2014/main" id="{2F0D73EF-1363-CB4D-925A-701D169C6186}"/>
              </a:ext>
            </a:extLst>
          </p:cNvPr>
          <p:cNvSpPr txBox="1"/>
          <p:nvPr userDrawn="1"/>
        </p:nvSpPr>
        <p:spPr>
          <a:xfrm>
            <a:off x="3976914" y="6589486"/>
            <a:ext cx="0" cy="0"/>
          </a:xfrm>
          <a:prstGeom prst="rect">
            <a:avLst/>
          </a:prstGeom>
        </p:spPr>
        <p:txBody>
          <a:bodyPr vert="horz" wrap="none" lIns="91440" tIns="0" rIns="91440" bIns="0" rtlCol="0" anchor="t">
            <a:noAutofit/>
          </a:bodyPr>
          <a:lstStyle/>
          <a:p>
            <a:pPr algn="l"/>
            <a:endParaRPr lang="es-CL" dirty="0"/>
          </a:p>
        </p:txBody>
      </p:sp>
    </p:spTree>
    <p:extLst>
      <p:ext uri="{BB962C8B-B14F-4D97-AF65-F5344CB8AC3E}">
        <p14:creationId xmlns:p14="http://schemas.microsoft.com/office/powerpoint/2010/main" val="3595400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subtitulos y 2 textos">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A81944C-C08D-0045-B2AA-B7153407C1FF}"/>
              </a:ext>
            </a:extLst>
          </p:cNvPr>
          <p:cNvSpPr>
            <a:spLocks noGrp="1"/>
          </p:cNvSpPr>
          <p:nvPr>
            <p:ph idx="1"/>
          </p:nvPr>
        </p:nvSpPr>
        <p:spPr>
          <a:xfrm>
            <a:off x="238125" y="1916727"/>
            <a:ext cx="5570538" cy="4264617"/>
          </a:xfrm>
        </p:spPr>
        <p:txBody>
          <a:bodyPr/>
          <a:lstStyle>
            <a:lvl1pPr>
              <a:buClr>
                <a:schemeClr val="accent1"/>
              </a:buClr>
              <a:defRPr/>
            </a:lvl1pPr>
          </a:lstStyle>
          <a:p>
            <a:pPr lvl="0"/>
            <a:r>
              <a:rPr lang="es-ES"/>
              <a:t>Haga clic para modificar los estilos de texto del patrón</a:t>
            </a:r>
          </a:p>
        </p:txBody>
      </p:sp>
      <p:sp>
        <p:nvSpPr>
          <p:cNvPr id="6" name="Marcador de número de diapositiva 5">
            <a:extLst>
              <a:ext uri="{FF2B5EF4-FFF2-40B4-BE49-F238E27FC236}">
                <a16:creationId xmlns:a16="http://schemas.microsoft.com/office/drawing/2014/main" id="{44720F71-F3D2-B249-8B7D-9354085B4A7C}"/>
              </a:ext>
            </a:extLst>
          </p:cNvPr>
          <p:cNvSpPr>
            <a:spLocks noGrp="1"/>
          </p:cNvSpPr>
          <p:nvPr>
            <p:ph type="sldNum" sz="quarter" idx="12"/>
          </p:nvPr>
        </p:nvSpPr>
        <p:spPr>
          <a:xfrm>
            <a:off x="9210675" y="6407383"/>
            <a:ext cx="2743200" cy="314092"/>
          </a:xfrm>
          <a:prstGeom prst="rect">
            <a:avLst/>
          </a:prstGeom>
        </p:spPr>
        <p:txBody>
          <a:bodyPr tIns="0" bIns="0" anchor="b"/>
          <a:lstStyle>
            <a:lvl1pPr>
              <a:defRPr b="0" i="0">
                <a:solidFill>
                  <a:schemeClr val="tx1"/>
                </a:solidFill>
                <a:latin typeface="Boxed Round Medium" panose="020F0500000000020000" pitchFamily="34" charset="77"/>
              </a:defRPr>
            </a:lvl1pPr>
          </a:lstStyle>
          <a:p>
            <a:fld id="{3FB92BEC-9F50-7C46-8158-AFB847A5BD5A}" type="slidenum">
              <a:rPr lang="es-CL" smtClean="0"/>
              <a:pPr/>
              <a:t>‹Nº›</a:t>
            </a:fld>
            <a:endParaRPr lang="es-CL" dirty="0"/>
          </a:p>
        </p:txBody>
      </p:sp>
      <p:sp>
        <p:nvSpPr>
          <p:cNvPr id="21" name="Marcador de contenido 2">
            <a:extLst>
              <a:ext uri="{FF2B5EF4-FFF2-40B4-BE49-F238E27FC236}">
                <a16:creationId xmlns:a16="http://schemas.microsoft.com/office/drawing/2014/main" id="{EF76232D-4186-0E48-92FE-3D47FA8E6176}"/>
              </a:ext>
            </a:extLst>
          </p:cNvPr>
          <p:cNvSpPr>
            <a:spLocks noGrp="1"/>
          </p:cNvSpPr>
          <p:nvPr>
            <p:ph idx="13"/>
          </p:nvPr>
        </p:nvSpPr>
        <p:spPr>
          <a:xfrm>
            <a:off x="6383337" y="1916727"/>
            <a:ext cx="5570538" cy="4264617"/>
          </a:xfrm>
        </p:spPr>
        <p:txBody>
          <a:bodyPr/>
          <a:lstStyle>
            <a:lvl1pPr>
              <a:buClr>
                <a:schemeClr val="accent1"/>
              </a:buClr>
              <a:defRPr/>
            </a:lvl1pPr>
          </a:lstStyle>
          <a:p>
            <a:pPr lvl="0"/>
            <a:r>
              <a:rPr lang="es-ES"/>
              <a:t>Haga clic para modificar los estilos de texto del patrón</a:t>
            </a:r>
          </a:p>
        </p:txBody>
      </p:sp>
      <p:sp>
        <p:nvSpPr>
          <p:cNvPr id="8" name="Marcador de texto 7">
            <a:extLst>
              <a:ext uri="{FF2B5EF4-FFF2-40B4-BE49-F238E27FC236}">
                <a16:creationId xmlns:a16="http://schemas.microsoft.com/office/drawing/2014/main" id="{48D5140B-2E37-6948-91E8-ACF742CB925A}"/>
              </a:ext>
            </a:extLst>
          </p:cNvPr>
          <p:cNvSpPr>
            <a:spLocks noGrp="1"/>
          </p:cNvSpPr>
          <p:nvPr>
            <p:ph type="body" sz="quarter" idx="14" hasCustomPrompt="1"/>
          </p:nvPr>
        </p:nvSpPr>
        <p:spPr>
          <a:xfrm>
            <a:off x="1131756" y="768291"/>
            <a:ext cx="4684428" cy="911488"/>
          </a:xfrm>
        </p:spPr>
        <p:txBody>
          <a:bodyPr>
            <a:noAutofit/>
          </a:bodyPr>
          <a:lstStyle>
            <a:lvl1pPr marL="0" indent="0">
              <a:buNone/>
              <a:defRPr sz="2000" b="1" i="0">
                <a:solidFill>
                  <a:schemeClr val="tx2"/>
                </a:solidFill>
                <a:latin typeface="Boxed Round" panose="020F0500000000020000" pitchFamily="34" charset="77"/>
              </a:defRPr>
            </a:lvl1pPr>
          </a:lstStyle>
          <a:p>
            <a:r>
              <a:rPr lang="es-ES" dirty="0"/>
              <a:t>subtítulos</a:t>
            </a:r>
            <a:endParaRPr lang="es-CL" dirty="0"/>
          </a:p>
        </p:txBody>
      </p:sp>
      <p:sp>
        <p:nvSpPr>
          <p:cNvPr id="16" name="Marcador de texto 7">
            <a:extLst>
              <a:ext uri="{FF2B5EF4-FFF2-40B4-BE49-F238E27FC236}">
                <a16:creationId xmlns:a16="http://schemas.microsoft.com/office/drawing/2014/main" id="{B9A6A74C-B7A8-634E-8C3C-D685E814542B}"/>
              </a:ext>
            </a:extLst>
          </p:cNvPr>
          <p:cNvSpPr>
            <a:spLocks noGrp="1"/>
          </p:cNvSpPr>
          <p:nvPr>
            <p:ph type="body" sz="quarter" idx="15" hasCustomPrompt="1"/>
          </p:nvPr>
        </p:nvSpPr>
        <p:spPr>
          <a:xfrm>
            <a:off x="227013" y="768291"/>
            <a:ext cx="769833" cy="899031"/>
          </a:xfrm>
        </p:spPr>
        <p:txBody>
          <a:bodyPr>
            <a:noAutofit/>
          </a:bodyPr>
          <a:lstStyle>
            <a:lvl1pPr marL="0" indent="0">
              <a:buNone/>
              <a:defRPr sz="2000" b="1" i="0">
                <a:solidFill>
                  <a:schemeClr val="accent1"/>
                </a:solidFill>
                <a:latin typeface="Boxed Round" panose="020F0500000000020000" pitchFamily="34" charset="77"/>
              </a:defRPr>
            </a:lvl1pPr>
          </a:lstStyle>
          <a:p>
            <a:r>
              <a:rPr lang="es-ES" dirty="0"/>
              <a:t>01</a:t>
            </a:r>
            <a:endParaRPr lang="es-CL" dirty="0"/>
          </a:p>
        </p:txBody>
      </p:sp>
      <p:sp>
        <p:nvSpPr>
          <p:cNvPr id="17" name="Marcador de texto 7">
            <a:extLst>
              <a:ext uri="{FF2B5EF4-FFF2-40B4-BE49-F238E27FC236}">
                <a16:creationId xmlns:a16="http://schemas.microsoft.com/office/drawing/2014/main" id="{5A4D251D-9CD3-EA40-A84E-1A6B381D72D4}"/>
              </a:ext>
            </a:extLst>
          </p:cNvPr>
          <p:cNvSpPr>
            <a:spLocks noGrp="1"/>
          </p:cNvSpPr>
          <p:nvPr>
            <p:ph type="body" sz="quarter" idx="16" hasCustomPrompt="1"/>
          </p:nvPr>
        </p:nvSpPr>
        <p:spPr>
          <a:xfrm>
            <a:off x="7288081" y="768291"/>
            <a:ext cx="4609477" cy="911488"/>
          </a:xfrm>
        </p:spPr>
        <p:txBody>
          <a:bodyPr>
            <a:noAutofit/>
          </a:bodyPr>
          <a:lstStyle>
            <a:lvl1pPr marL="0" indent="0">
              <a:buNone/>
              <a:defRPr sz="2000" b="1" i="0">
                <a:solidFill>
                  <a:schemeClr val="tx2"/>
                </a:solidFill>
                <a:latin typeface="Boxed Round" panose="020F0500000000020000" pitchFamily="34" charset="77"/>
              </a:defRPr>
            </a:lvl1pPr>
          </a:lstStyle>
          <a:p>
            <a:r>
              <a:rPr lang="es-ES" dirty="0"/>
              <a:t>subtítulos</a:t>
            </a:r>
            <a:endParaRPr lang="es-CL" dirty="0"/>
          </a:p>
        </p:txBody>
      </p:sp>
      <p:sp>
        <p:nvSpPr>
          <p:cNvPr id="18" name="Marcador de texto 7">
            <a:extLst>
              <a:ext uri="{FF2B5EF4-FFF2-40B4-BE49-F238E27FC236}">
                <a16:creationId xmlns:a16="http://schemas.microsoft.com/office/drawing/2014/main" id="{5A2F1EF1-AC16-C741-ACC0-275F69DACD8B}"/>
              </a:ext>
            </a:extLst>
          </p:cNvPr>
          <p:cNvSpPr>
            <a:spLocks noGrp="1"/>
          </p:cNvSpPr>
          <p:nvPr>
            <p:ph type="body" sz="quarter" idx="17" hasCustomPrompt="1"/>
          </p:nvPr>
        </p:nvSpPr>
        <p:spPr>
          <a:xfrm>
            <a:off x="6383338" y="768291"/>
            <a:ext cx="769833" cy="911488"/>
          </a:xfrm>
        </p:spPr>
        <p:txBody>
          <a:bodyPr>
            <a:noAutofit/>
          </a:bodyPr>
          <a:lstStyle>
            <a:lvl1pPr marL="0" indent="0">
              <a:buNone/>
              <a:defRPr sz="2000" b="1" i="0">
                <a:solidFill>
                  <a:schemeClr val="accent1"/>
                </a:solidFill>
                <a:latin typeface="Boxed Round" panose="020F0500000000020000" pitchFamily="34" charset="77"/>
              </a:defRPr>
            </a:lvl1pPr>
          </a:lstStyle>
          <a:p>
            <a:r>
              <a:rPr lang="es-ES" dirty="0"/>
              <a:t>02</a:t>
            </a:r>
            <a:endParaRPr lang="es-CL" dirty="0"/>
          </a:p>
        </p:txBody>
      </p:sp>
      <p:sp>
        <p:nvSpPr>
          <p:cNvPr id="2" name="CuadroTexto 1">
            <a:extLst>
              <a:ext uri="{FF2B5EF4-FFF2-40B4-BE49-F238E27FC236}">
                <a16:creationId xmlns:a16="http://schemas.microsoft.com/office/drawing/2014/main" id="{A450A81F-9FFE-B643-8E6F-01584DA86271}"/>
              </a:ext>
            </a:extLst>
          </p:cNvPr>
          <p:cNvSpPr txBox="1"/>
          <p:nvPr userDrawn="1"/>
        </p:nvSpPr>
        <p:spPr>
          <a:xfrm>
            <a:off x="724989" y="293914"/>
            <a:ext cx="0" cy="0"/>
          </a:xfrm>
          <a:prstGeom prst="rect">
            <a:avLst/>
          </a:prstGeom>
        </p:spPr>
        <p:txBody>
          <a:bodyPr vert="horz" wrap="none" lIns="91440" tIns="0" rIns="91440" bIns="0" rtlCol="0" anchor="t">
            <a:noAutofit/>
          </a:bodyPr>
          <a:lstStyle/>
          <a:p>
            <a:pPr algn="l"/>
            <a:endParaRPr lang="es-CL" dirty="0"/>
          </a:p>
        </p:txBody>
      </p:sp>
    </p:spTree>
    <p:extLst>
      <p:ext uri="{BB962C8B-B14F-4D97-AF65-F5344CB8AC3E}">
        <p14:creationId xmlns:p14="http://schemas.microsoft.com/office/powerpoint/2010/main" val="2458630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ulo Libre">
    <p:spTree>
      <p:nvGrpSpPr>
        <p:cNvPr id="1" name=""/>
        <p:cNvGrpSpPr/>
        <p:nvPr/>
      </p:nvGrpSpPr>
      <p:grpSpPr>
        <a:xfrm>
          <a:off x="0" y="0"/>
          <a:ext cx="0" cy="0"/>
          <a:chOff x="0" y="0"/>
          <a:chExt cx="0" cy="0"/>
        </a:xfrm>
      </p:grpSpPr>
      <p:sp>
        <p:nvSpPr>
          <p:cNvPr id="6" name="Marcador de número de diapositiva 5">
            <a:extLst>
              <a:ext uri="{FF2B5EF4-FFF2-40B4-BE49-F238E27FC236}">
                <a16:creationId xmlns:a16="http://schemas.microsoft.com/office/drawing/2014/main" id="{44720F71-F3D2-B249-8B7D-9354085B4A7C}"/>
              </a:ext>
            </a:extLst>
          </p:cNvPr>
          <p:cNvSpPr>
            <a:spLocks noGrp="1"/>
          </p:cNvSpPr>
          <p:nvPr>
            <p:ph type="sldNum" sz="quarter" idx="12"/>
          </p:nvPr>
        </p:nvSpPr>
        <p:spPr>
          <a:xfrm>
            <a:off x="9210675" y="6407383"/>
            <a:ext cx="2743200" cy="314092"/>
          </a:xfrm>
          <a:prstGeom prst="rect">
            <a:avLst/>
          </a:prstGeom>
        </p:spPr>
        <p:txBody>
          <a:bodyPr tIns="0" bIns="0" anchor="b"/>
          <a:lstStyle>
            <a:lvl1pPr>
              <a:defRPr b="0" i="0">
                <a:solidFill>
                  <a:schemeClr val="tx1"/>
                </a:solidFill>
                <a:latin typeface="Boxed Round Medium" panose="020F0500000000020000" pitchFamily="34" charset="77"/>
              </a:defRPr>
            </a:lvl1pPr>
          </a:lstStyle>
          <a:p>
            <a:fld id="{3FB92BEC-9F50-7C46-8158-AFB847A5BD5A}" type="slidenum">
              <a:rPr lang="es-CL" smtClean="0"/>
              <a:pPr/>
              <a:t>‹Nº›</a:t>
            </a:fld>
            <a:endParaRPr lang="es-CL" dirty="0"/>
          </a:p>
        </p:txBody>
      </p:sp>
      <p:sp>
        <p:nvSpPr>
          <p:cNvPr id="24" name="Título 23">
            <a:extLst>
              <a:ext uri="{FF2B5EF4-FFF2-40B4-BE49-F238E27FC236}">
                <a16:creationId xmlns:a16="http://schemas.microsoft.com/office/drawing/2014/main" id="{085018A3-8BAB-8F4F-AD26-4CF69765F89E}"/>
              </a:ext>
            </a:extLst>
          </p:cNvPr>
          <p:cNvSpPr>
            <a:spLocks noGrp="1"/>
          </p:cNvSpPr>
          <p:nvPr>
            <p:ph type="title"/>
          </p:nvPr>
        </p:nvSpPr>
        <p:spPr/>
        <p:txBody>
          <a:bodyPr/>
          <a:lstStyle/>
          <a:p>
            <a:r>
              <a:rPr lang="es-ES"/>
              <a:t>Haga clic para modificar el estilo de título del patrón</a:t>
            </a:r>
            <a:endParaRPr lang="es-CL" dirty="0"/>
          </a:p>
        </p:txBody>
      </p:sp>
    </p:spTree>
    <p:extLst>
      <p:ext uri="{BB962C8B-B14F-4D97-AF65-F5344CB8AC3E}">
        <p14:creationId xmlns:p14="http://schemas.microsoft.com/office/powerpoint/2010/main" val="918744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to Grande">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2F53EC-1F39-244C-90DC-DEB4B0EDA11A}"/>
              </a:ext>
            </a:extLst>
          </p:cNvPr>
          <p:cNvSpPr>
            <a:spLocks noGrp="1"/>
          </p:cNvSpPr>
          <p:nvPr>
            <p:ph type="title"/>
          </p:nvPr>
        </p:nvSpPr>
        <p:spPr>
          <a:xfrm>
            <a:off x="227014" y="765174"/>
            <a:ext cx="4545012" cy="1292225"/>
          </a:xfrm>
        </p:spPr>
        <p:txBody>
          <a:bodyPr anchor="b"/>
          <a:lstStyle>
            <a:lvl1pPr>
              <a:defRPr sz="3200"/>
            </a:lvl1pPr>
          </a:lstStyle>
          <a:p>
            <a:r>
              <a:rPr lang="es-ES"/>
              <a:t>Haga clic para modificar el estilo de título del patrón</a:t>
            </a:r>
            <a:endParaRPr lang="es-CL" dirty="0"/>
          </a:p>
        </p:txBody>
      </p:sp>
      <p:sp>
        <p:nvSpPr>
          <p:cNvPr id="3" name="Marcador de contenido 2">
            <a:extLst>
              <a:ext uri="{FF2B5EF4-FFF2-40B4-BE49-F238E27FC236}">
                <a16:creationId xmlns:a16="http://schemas.microsoft.com/office/drawing/2014/main" id="{66905B42-A1CA-7F4A-BC9E-146A504AB196}"/>
              </a:ext>
            </a:extLst>
          </p:cNvPr>
          <p:cNvSpPr>
            <a:spLocks noGrp="1"/>
          </p:cNvSpPr>
          <p:nvPr>
            <p:ph idx="1"/>
          </p:nvPr>
        </p:nvSpPr>
        <p:spPr>
          <a:xfrm>
            <a:off x="5183188" y="765175"/>
            <a:ext cx="6781798" cy="53508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p:txBody>
      </p:sp>
      <p:sp>
        <p:nvSpPr>
          <p:cNvPr id="4" name="Marcador de texto 3">
            <a:extLst>
              <a:ext uri="{FF2B5EF4-FFF2-40B4-BE49-F238E27FC236}">
                <a16:creationId xmlns:a16="http://schemas.microsoft.com/office/drawing/2014/main" id="{F3F45EE0-48A4-5B45-9A2D-641579381B91}"/>
              </a:ext>
            </a:extLst>
          </p:cNvPr>
          <p:cNvSpPr>
            <a:spLocks noGrp="1"/>
          </p:cNvSpPr>
          <p:nvPr>
            <p:ph type="body" sz="half" idx="2"/>
          </p:nvPr>
        </p:nvSpPr>
        <p:spPr>
          <a:xfrm>
            <a:off x="227014" y="2390930"/>
            <a:ext cx="4545011" cy="372505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9" name="Marcador de número de diapositiva 5">
            <a:extLst>
              <a:ext uri="{FF2B5EF4-FFF2-40B4-BE49-F238E27FC236}">
                <a16:creationId xmlns:a16="http://schemas.microsoft.com/office/drawing/2014/main" id="{4C95BF3C-DCB3-174C-9E20-8CF2309A468E}"/>
              </a:ext>
            </a:extLst>
          </p:cNvPr>
          <p:cNvSpPr>
            <a:spLocks noGrp="1"/>
          </p:cNvSpPr>
          <p:nvPr>
            <p:ph type="sldNum" sz="quarter" idx="4"/>
          </p:nvPr>
        </p:nvSpPr>
        <p:spPr>
          <a:xfrm>
            <a:off x="9210675" y="6407383"/>
            <a:ext cx="2743200" cy="314092"/>
          </a:xfrm>
          <a:prstGeom prst="rect">
            <a:avLst/>
          </a:prstGeom>
        </p:spPr>
        <p:txBody>
          <a:bodyPr tIns="0" bIns="0" anchor="b"/>
          <a:lstStyle>
            <a:lvl1pPr algn="r">
              <a:defRPr sz="1100" b="0" i="0">
                <a:solidFill>
                  <a:schemeClr val="tx1"/>
                </a:solidFill>
                <a:latin typeface="Boxed Round Medium" panose="020F0500000000020000" pitchFamily="34" charset="77"/>
              </a:defRPr>
            </a:lvl1pPr>
          </a:lstStyle>
          <a:p>
            <a:fld id="{3FB92BEC-9F50-7C46-8158-AFB847A5BD5A}" type="slidenum">
              <a:rPr lang="es-CL" smtClean="0"/>
              <a:pPr/>
              <a:t>‹Nº›</a:t>
            </a:fld>
            <a:endParaRPr lang="es-CL" dirty="0"/>
          </a:p>
        </p:txBody>
      </p:sp>
    </p:spTree>
    <p:extLst>
      <p:ext uri="{BB962C8B-B14F-4D97-AF65-F5344CB8AC3E}">
        <p14:creationId xmlns:p14="http://schemas.microsoft.com/office/powerpoint/2010/main" val="2089264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ortadilla naranja">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CB451C1D-1EF8-F840-A15D-B9BABD9E332C}"/>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7" name="Imagen 16">
            <a:extLst>
              <a:ext uri="{FF2B5EF4-FFF2-40B4-BE49-F238E27FC236}">
                <a16:creationId xmlns:a16="http://schemas.microsoft.com/office/drawing/2014/main" id="{2BD45D94-7152-634D-AA6C-B7C2E41EA1A3}"/>
              </a:ext>
            </a:extLst>
          </p:cNvPr>
          <p:cNvPicPr>
            <a:picLocks noChangeAspect="1"/>
          </p:cNvPicPr>
          <p:nvPr userDrawn="1"/>
        </p:nvPicPr>
        <p:blipFill>
          <a:blip r:embed="rId2"/>
          <a:stretch>
            <a:fillRect/>
          </a:stretch>
        </p:blipFill>
        <p:spPr>
          <a:xfrm>
            <a:off x="2613443" y="1663908"/>
            <a:ext cx="7435332" cy="6858000"/>
          </a:xfrm>
          <a:prstGeom prst="rect">
            <a:avLst/>
          </a:prstGeom>
        </p:spPr>
      </p:pic>
      <p:sp>
        <p:nvSpPr>
          <p:cNvPr id="2" name="Título 1">
            <a:extLst>
              <a:ext uri="{FF2B5EF4-FFF2-40B4-BE49-F238E27FC236}">
                <a16:creationId xmlns:a16="http://schemas.microsoft.com/office/drawing/2014/main" id="{1C14C22D-39CD-774B-BC75-82393803FE1B}"/>
              </a:ext>
            </a:extLst>
          </p:cNvPr>
          <p:cNvSpPr>
            <a:spLocks noGrp="1"/>
          </p:cNvSpPr>
          <p:nvPr>
            <p:ph type="title"/>
          </p:nvPr>
        </p:nvSpPr>
        <p:spPr>
          <a:xfrm>
            <a:off x="230810" y="1916113"/>
            <a:ext cx="8042110" cy="4440237"/>
          </a:xfrm>
        </p:spPr>
        <p:txBody>
          <a:bodyPr anchor="b"/>
          <a:lstStyle>
            <a:lvl1pPr>
              <a:defRPr sz="8000"/>
            </a:lvl1pPr>
          </a:lstStyle>
          <a:p>
            <a:r>
              <a:rPr lang="es-ES"/>
              <a:t>Haga clic para modificar el estilo de título del patrón</a:t>
            </a:r>
            <a:endParaRPr lang="es-CL" dirty="0"/>
          </a:p>
        </p:txBody>
      </p:sp>
      <p:pic>
        <p:nvPicPr>
          <p:cNvPr id="8" name="Imagen 7">
            <a:hlinkClick r:id="" action="ppaction://hlinkshowjump?jump=firstslide"/>
            <a:extLst>
              <a:ext uri="{FF2B5EF4-FFF2-40B4-BE49-F238E27FC236}">
                <a16:creationId xmlns:a16="http://schemas.microsoft.com/office/drawing/2014/main" id="{A41369C9-4513-EB41-AA44-7E2AA8CF9627}"/>
              </a:ext>
            </a:extLst>
          </p:cNvPr>
          <p:cNvPicPr>
            <a:picLocks noChangeAspect="1"/>
          </p:cNvPicPr>
          <p:nvPr userDrawn="1"/>
        </p:nvPicPr>
        <p:blipFill>
          <a:blip r:embed="rId3"/>
          <a:stretch>
            <a:fillRect/>
          </a:stretch>
        </p:blipFill>
        <p:spPr>
          <a:xfrm>
            <a:off x="11039235" y="175190"/>
            <a:ext cx="967868" cy="437605"/>
          </a:xfrm>
          <a:prstGeom prst="rect">
            <a:avLst/>
          </a:prstGeom>
        </p:spPr>
      </p:pic>
      <p:pic>
        <p:nvPicPr>
          <p:cNvPr id="11" name="Imagen 10">
            <a:extLst>
              <a:ext uri="{FF2B5EF4-FFF2-40B4-BE49-F238E27FC236}">
                <a16:creationId xmlns:a16="http://schemas.microsoft.com/office/drawing/2014/main" id="{3FE19AFD-BC51-EA42-B027-52699AC10D87}"/>
              </a:ext>
            </a:extLst>
          </p:cNvPr>
          <p:cNvPicPr>
            <a:picLocks noChangeAspect="1"/>
          </p:cNvPicPr>
          <p:nvPr userDrawn="1"/>
        </p:nvPicPr>
        <p:blipFill>
          <a:blip r:embed="rId4"/>
          <a:stretch>
            <a:fillRect/>
          </a:stretch>
        </p:blipFill>
        <p:spPr>
          <a:xfrm>
            <a:off x="3663615" y="208461"/>
            <a:ext cx="166014" cy="166014"/>
          </a:xfrm>
          <a:prstGeom prst="rect">
            <a:avLst/>
          </a:prstGeom>
        </p:spPr>
      </p:pic>
      <p:sp>
        <p:nvSpPr>
          <p:cNvPr id="14" name="Marcador de texto 12">
            <a:extLst>
              <a:ext uri="{FF2B5EF4-FFF2-40B4-BE49-F238E27FC236}">
                <a16:creationId xmlns:a16="http://schemas.microsoft.com/office/drawing/2014/main" id="{614ECAE6-049D-4C4D-86A5-CDBAD4735F99}"/>
              </a:ext>
            </a:extLst>
          </p:cNvPr>
          <p:cNvSpPr>
            <a:spLocks noGrp="1"/>
          </p:cNvSpPr>
          <p:nvPr>
            <p:ph type="body" sz="quarter" idx="14" hasCustomPrompt="1"/>
          </p:nvPr>
        </p:nvSpPr>
        <p:spPr>
          <a:xfrm>
            <a:off x="3960846" y="188913"/>
            <a:ext cx="2023641" cy="362963"/>
          </a:xfrm>
        </p:spPr>
        <p:txBody>
          <a:bodyPr lIns="0" tIns="0" rIns="0" bIns="0"/>
          <a:lstStyle>
            <a:lvl1pPr marL="0" indent="0">
              <a:buNone/>
              <a:defRPr lang="es-ES" sz="900" b="0" i="0" kern="1200" smtClean="0">
                <a:solidFill>
                  <a:schemeClr val="bg1"/>
                </a:solidFill>
                <a:latin typeface="Boxed Round Medium" panose="020F0500000000020000" pitchFamily="34" charset="77"/>
                <a:ea typeface="+mn-ea"/>
                <a:cs typeface="+mn-cs"/>
              </a:defRPr>
            </a:lvl1pPr>
          </a:lstStyle>
          <a:p>
            <a:r>
              <a:rPr lang="es-ES" dirty="0"/>
              <a:t>Aquí el número </a:t>
            </a:r>
            <a:r>
              <a:rPr lang="es-ES" dirty="0" err="1"/>
              <a:t>Cáp</a:t>
            </a:r>
            <a:r>
              <a:rPr lang="es-ES" dirty="0"/>
              <a:t> 02</a:t>
            </a:r>
            <a:endParaRPr lang="es-CL" dirty="0"/>
          </a:p>
        </p:txBody>
      </p:sp>
      <p:pic>
        <p:nvPicPr>
          <p:cNvPr id="18" name="Imagen 17">
            <a:extLst>
              <a:ext uri="{FF2B5EF4-FFF2-40B4-BE49-F238E27FC236}">
                <a16:creationId xmlns:a16="http://schemas.microsoft.com/office/drawing/2014/main" id="{D30F7615-2A77-5642-AB33-AF00A82204D2}"/>
              </a:ext>
            </a:extLst>
          </p:cNvPr>
          <p:cNvPicPr>
            <a:picLocks noChangeAspect="1"/>
          </p:cNvPicPr>
          <p:nvPr userDrawn="1"/>
        </p:nvPicPr>
        <p:blipFill>
          <a:blip r:embed="rId4"/>
          <a:stretch>
            <a:fillRect/>
          </a:stretch>
        </p:blipFill>
        <p:spPr>
          <a:xfrm>
            <a:off x="230810" y="196228"/>
            <a:ext cx="166014" cy="166014"/>
          </a:xfrm>
          <a:prstGeom prst="rect">
            <a:avLst/>
          </a:prstGeom>
        </p:spPr>
      </p:pic>
      <p:sp>
        <p:nvSpPr>
          <p:cNvPr id="12" name="Marcador de texto 12">
            <a:extLst>
              <a:ext uri="{FF2B5EF4-FFF2-40B4-BE49-F238E27FC236}">
                <a16:creationId xmlns:a16="http://schemas.microsoft.com/office/drawing/2014/main" id="{EB2931EB-C468-5E4D-B77F-816F7F116D29}"/>
              </a:ext>
            </a:extLst>
          </p:cNvPr>
          <p:cNvSpPr txBox="1">
            <a:spLocks/>
          </p:cNvSpPr>
          <p:nvPr userDrawn="1"/>
        </p:nvSpPr>
        <p:spPr>
          <a:xfrm>
            <a:off x="469744" y="188913"/>
            <a:ext cx="957612" cy="362963"/>
          </a:xfrm>
          <a:prstGeom prst="rect">
            <a:avLst/>
          </a:prstGeom>
        </p:spPr>
        <p:txBody>
          <a:bodyPr lIns="0" tIns="0" rIns="0" bIns="0"/>
          <a:lstStyle>
            <a:lvl1pPr marL="0" indent="0" algn="l" defTabSz="914400" rtl="0" eaLnBrk="1" latinLnBrk="0" hangingPunct="1">
              <a:lnSpc>
                <a:spcPct val="100000"/>
              </a:lnSpc>
              <a:spcBef>
                <a:spcPts val="1000"/>
              </a:spcBef>
              <a:buFont typeface="Arial" panose="020B0604020202020204" pitchFamily="34" charset="0"/>
              <a:buNone/>
              <a:defRPr lang="es-ES" sz="900" b="0" i="0" kern="1200" smtClean="0">
                <a:solidFill>
                  <a:schemeClr val="tx1"/>
                </a:solidFill>
                <a:latin typeface="Boxed Round Medium" panose="020F0500000000020000"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dirty="0">
                <a:solidFill>
                  <a:schemeClr val="bg1"/>
                </a:solidFill>
              </a:rPr>
              <a:t>Video </a:t>
            </a:r>
          </a:p>
        </p:txBody>
      </p:sp>
    </p:spTree>
    <p:extLst>
      <p:ext uri="{BB962C8B-B14F-4D97-AF65-F5344CB8AC3E}">
        <p14:creationId xmlns:p14="http://schemas.microsoft.com/office/powerpoint/2010/main" val="2975093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Portadilla naranja">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CB451C1D-1EF8-F840-A15D-B9BABD9E332C}"/>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7" name="Imagen 16">
            <a:extLst>
              <a:ext uri="{FF2B5EF4-FFF2-40B4-BE49-F238E27FC236}">
                <a16:creationId xmlns:a16="http://schemas.microsoft.com/office/drawing/2014/main" id="{2BD45D94-7152-634D-AA6C-B7C2E41EA1A3}"/>
              </a:ext>
            </a:extLst>
          </p:cNvPr>
          <p:cNvPicPr>
            <a:picLocks noChangeAspect="1"/>
          </p:cNvPicPr>
          <p:nvPr userDrawn="1"/>
        </p:nvPicPr>
        <p:blipFill>
          <a:blip r:embed="rId2"/>
          <a:stretch>
            <a:fillRect/>
          </a:stretch>
        </p:blipFill>
        <p:spPr>
          <a:xfrm>
            <a:off x="960777" y="-4353629"/>
            <a:ext cx="12155465" cy="11211629"/>
          </a:xfrm>
          <a:prstGeom prst="rect">
            <a:avLst/>
          </a:prstGeom>
        </p:spPr>
      </p:pic>
      <p:sp>
        <p:nvSpPr>
          <p:cNvPr id="2" name="Título 1">
            <a:extLst>
              <a:ext uri="{FF2B5EF4-FFF2-40B4-BE49-F238E27FC236}">
                <a16:creationId xmlns:a16="http://schemas.microsoft.com/office/drawing/2014/main" id="{1C14C22D-39CD-774B-BC75-82393803FE1B}"/>
              </a:ext>
            </a:extLst>
          </p:cNvPr>
          <p:cNvSpPr>
            <a:spLocks noGrp="1"/>
          </p:cNvSpPr>
          <p:nvPr>
            <p:ph type="title"/>
          </p:nvPr>
        </p:nvSpPr>
        <p:spPr>
          <a:xfrm>
            <a:off x="230810" y="1916113"/>
            <a:ext cx="8042110" cy="4440237"/>
          </a:xfrm>
        </p:spPr>
        <p:txBody>
          <a:bodyPr anchor="b"/>
          <a:lstStyle>
            <a:lvl1pPr>
              <a:defRPr sz="6000">
                <a:solidFill>
                  <a:schemeClr val="bg1"/>
                </a:solidFill>
              </a:defRPr>
            </a:lvl1pPr>
          </a:lstStyle>
          <a:p>
            <a:r>
              <a:rPr lang="es-ES"/>
              <a:t>Haga clic para modificar el estilo de título del patrón</a:t>
            </a:r>
            <a:endParaRPr lang="es-CL" dirty="0"/>
          </a:p>
        </p:txBody>
      </p:sp>
      <p:pic>
        <p:nvPicPr>
          <p:cNvPr id="8" name="Imagen 7">
            <a:hlinkClick r:id="" action="ppaction://hlinkshowjump?jump=firstslide"/>
            <a:extLst>
              <a:ext uri="{FF2B5EF4-FFF2-40B4-BE49-F238E27FC236}">
                <a16:creationId xmlns:a16="http://schemas.microsoft.com/office/drawing/2014/main" id="{A41369C9-4513-EB41-AA44-7E2AA8CF9627}"/>
              </a:ext>
            </a:extLst>
          </p:cNvPr>
          <p:cNvPicPr>
            <a:picLocks noChangeAspect="1"/>
          </p:cNvPicPr>
          <p:nvPr userDrawn="1"/>
        </p:nvPicPr>
        <p:blipFill>
          <a:blip r:embed="rId3"/>
          <a:stretch>
            <a:fillRect/>
          </a:stretch>
        </p:blipFill>
        <p:spPr>
          <a:xfrm>
            <a:off x="11039235" y="175190"/>
            <a:ext cx="967868" cy="437605"/>
          </a:xfrm>
          <a:prstGeom prst="rect">
            <a:avLst/>
          </a:prstGeom>
        </p:spPr>
      </p:pic>
      <p:pic>
        <p:nvPicPr>
          <p:cNvPr id="18" name="Imagen 17">
            <a:extLst>
              <a:ext uri="{FF2B5EF4-FFF2-40B4-BE49-F238E27FC236}">
                <a16:creationId xmlns:a16="http://schemas.microsoft.com/office/drawing/2014/main" id="{8728DD05-7100-954B-9857-668F4306C8CE}"/>
              </a:ext>
            </a:extLst>
          </p:cNvPr>
          <p:cNvPicPr>
            <a:picLocks noChangeAspect="1"/>
          </p:cNvPicPr>
          <p:nvPr userDrawn="1"/>
        </p:nvPicPr>
        <p:blipFill>
          <a:blip r:embed="rId4"/>
          <a:stretch>
            <a:fillRect/>
          </a:stretch>
        </p:blipFill>
        <p:spPr>
          <a:xfrm>
            <a:off x="3663615" y="208461"/>
            <a:ext cx="166014" cy="166014"/>
          </a:xfrm>
          <a:prstGeom prst="rect">
            <a:avLst/>
          </a:prstGeom>
        </p:spPr>
      </p:pic>
      <p:sp>
        <p:nvSpPr>
          <p:cNvPr id="19" name="Marcador de texto 12">
            <a:extLst>
              <a:ext uri="{FF2B5EF4-FFF2-40B4-BE49-F238E27FC236}">
                <a16:creationId xmlns:a16="http://schemas.microsoft.com/office/drawing/2014/main" id="{DDF1EEF8-96C4-B543-BA8C-DAD773045C24}"/>
              </a:ext>
            </a:extLst>
          </p:cNvPr>
          <p:cNvSpPr>
            <a:spLocks noGrp="1"/>
          </p:cNvSpPr>
          <p:nvPr>
            <p:ph type="body" sz="quarter" idx="14" hasCustomPrompt="1"/>
          </p:nvPr>
        </p:nvSpPr>
        <p:spPr>
          <a:xfrm>
            <a:off x="3960846" y="188913"/>
            <a:ext cx="2023641" cy="362963"/>
          </a:xfrm>
        </p:spPr>
        <p:txBody>
          <a:bodyPr lIns="0" tIns="0" rIns="0" bIns="0"/>
          <a:lstStyle>
            <a:lvl1pPr marL="0" indent="0">
              <a:buNone/>
              <a:defRPr lang="es-ES" sz="900" b="0" i="0" kern="1200" smtClean="0">
                <a:solidFill>
                  <a:schemeClr val="bg1"/>
                </a:solidFill>
                <a:latin typeface="Boxed Round Medium" panose="020F0500000000020000" pitchFamily="34" charset="77"/>
                <a:ea typeface="+mn-ea"/>
                <a:cs typeface="+mn-cs"/>
              </a:defRPr>
            </a:lvl1pPr>
          </a:lstStyle>
          <a:p>
            <a:r>
              <a:rPr lang="es-ES" dirty="0"/>
              <a:t>Aquí el número </a:t>
            </a:r>
            <a:r>
              <a:rPr lang="es-ES" dirty="0" err="1"/>
              <a:t>Cáp</a:t>
            </a:r>
            <a:r>
              <a:rPr lang="es-ES" dirty="0"/>
              <a:t> 02</a:t>
            </a:r>
            <a:endParaRPr lang="es-CL" dirty="0"/>
          </a:p>
        </p:txBody>
      </p:sp>
      <p:pic>
        <p:nvPicPr>
          <p:cNvPr id="21" name="Imagen 20">
            <a:extLst>
              <a:ext uri="{FF2B5EF4-FFF2-40B4-BE49-F238E27FC236}">
                <a16:creationId xmlns:a16="http://schemas.microsoft.com/office/drawing/2014/main" id="{74D26E7C-F1FF-9346-BFBC-B95CB0B49595}"/>
              </a:ext>
            </a:extLst>
          </p:cNvPr>
          <p:cNvPicPr>
            <a:picLocks noChangeAspect="1"/>
          </p:cNvPicPr>
          <p:nvPr userDrawn="1"/>
        </p:nvPicPr>
        <p:blipFill>
          <a:blip r:embed="rId4"/>
          <a:stretch>
            <a:fillRect/>
          </a:stretch>
        </p:blipFill>
        <p:spPr>
          <a:xfrm>
            <a:off x="230810" y="196228"/>
            <a:ext cx="166014" cy="166014"/>
          </a:xfrm>
          <a:prstGeom prst="rect">
            <a:avLst/>
          </a:prstGeom>
        </p:spPr>
      </p:pic>
      <p:sp>
        <p:nvSpPr>
          <p:cNvPr id="10" name="Marcador de texto 12">
            <a:extLst>
              <a:ext uri="{FF2B5EF4-FFF2-40B4-BE49-F238E27FC236}">
                <a16:creationId xmlns:a16="http://schemas.microsoft.com/office/drawing/2014/main" id="{8F5E345D-0177-684A-BDD6-016BEBBFCFF7}"/>
              </a:ext>
            </a:extLst>
          </p:cNvPr>
          <p:cNvSpPr txBox="1">
            <a:spLocks/>
          </p:cNvSpPr>
          <p:nvPr userDrawn="1"/>
        </p:nvSpPr>
        <p:spPr>
          <a:xfrm>
            <a:off x="469744" y="188913"/>
            <a:ext cx="957612" cy="362963"/>
          </a:xfrm>
          <a:prstGeom prst="rect">
            <a:avLst/>
          </a:prstGeom>
        </p:spPr>
        <p:txBody>
          <a:bodyPr lIns="0" tIns="0" rIns="0" bIns="0"/>
          <a:lstStyle>
            <a:lvl1pPr marL="0" indent="0" algn="l" defTabSz="914400" rtl="0" eaLnBrk="1" latinLnBrk="0" hangingPunct="1">
              <a:lnSpc>
                <a:spcPct val="100000"/>
              </a:lnSpc>
              <a:spcBef>
                <a:spcPts val="1000"/>
              </a:spcBef>
              <a:buFont typeface="Arial" panose="020B0604020202020204" pitchFamily="34" charset="0"/>
              <a:buNone/>
              <a:defRPr lang="es-ES" sz="900" b="0" i="0" kern="1200" smtClean="0">
                <a:solidFill>
                  <a:schemeClr val="tx1"/>
                </a:solidFill>
                <a:latin typeface="Boxed Round Medium" panose="020F0500000000020000"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dirty="0">
                <a:solidFill>
                  <a:schemeClr val="bg1"/>
                </a:solidFill>
              </a:rPr>
              <a:t>Manual de uso rápido de Zoom</a:t>
            </a:r>
          </a:p>
        </p:txBody>
      </p:sp>
    </p:spTree>
    <p:extLst>
      <p:ext uri="{BB962C8B-B14F-4D97-AF65-F5344CB8AC3E}">
        <p14:creationId xmlns:p14="http://schemas.microsoft.com/office/powerpoint/2010/main" val="2712688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ortadilla Azul">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CB451C1D-1EF8-F840-A15D-B9BABD9E332C}"/>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7" name="Imagen 16">
            <a:extLst>
              <a:ext uri="{FF2B5EF4-FFF2-40B4-BE49-F238E27FC236}">
                <a16:creationId xmlns:a16="http://schemas.microsoft.com/office/drawing/2014/main" id="{2BD45D94-7152-634D-AA6C-B7C2E41EA1A3}"/>
              </a:ext>
            </a:extLst>
          </p:cNvPr>
          <p:cNvPicPr>
            <a:picLocks noChangeAspect="1"/>
          </p:cNvPicPr>
          <p:nvPr userDrawn="1"/>
        </p:nvPicPr>
        <p:blipFill>
          <a:blip r:embed="rId2"/>
          <a:stretch>
            <a:fillRect/>
          </a:stretch>
        </p:blipFill>
        <p:spPr>
          <a:xfrm>
            <a:off x="4756668" y="823360"/>
            <a:ext cx="7435332" cy="2947890"/>
          </a:xfrm>
          <a:prstGeom prst="rect">
            <a:avLst/>
          </a:prstGeom>
        </p:spPr>
      </p:pic>
      <p:sp>
        <p:nvSpPr>
          <p:cNvPr id="2" name="Título 1">
            <a:extLst>
              <a:ext uri="{FF2B5EF4-FFF2-40B4-BE49-F238E27FC236}">
                <a16:creationId xmlns:a16="http://schemas.microsoft.com/office/drawing/2014/main" id="{1C14C22D-39CD-774B-BC75-82393803FE1B}"/>
              </a:ext>
            </a:extLst>
          </p:cNvPr>
          <p:cNvSpPr>
            <a:spLocks noGrp="1"/>
          </p:cNvSpPr>
          <p:nvPr>
            <p:ph type="title"/>
          </p:nvPr>
        </p:nvSpPr>
        <p:spPr>
          <a:xfrm>
            <a:off x="230810" y="1916113"/>
            <a:ext cx="8042110" cy="4440237"/>
          </a:xfrm>
        </p:spPr>
        <p:txBody>
          <a:bodyPr anchor="b"/>
          <a:lstStyle>
            <a:lvl1pPr>
              <a:defRPr sz="8000">
                <a:solidFill>
                  <a:schemeClr val="accent1"/>
                </a:solidFill>
              </a:defRPr>
            </a:lvl1pPr>
          </a:lstStyle>
          <a:p>
            <a:r>
              <a:rPr lang="es-ES"/>
              <a:t>Haga clic para modificar el estilo de título del patrón</a:t>
            </a:r>
            <a:endParaRPr lang="es-CL" dirty="0"/>
          </a:p>
        </p:txBody>
      </p:sp>
      <p:pic>
        <p:nvPicPr>
          <p:cNvPr id="8" name="Imagen 7">
            <a:hlinkClick r:id="" action="ppaction://hlinkshowjump?jump=firstslide"/>
            <a:extLst>
              <a:ext uri="{FF2B5EF4-FFF2-40B4-BE49-F238E27FC236}">
                <a16:creationId xmlns:a16="http://schemas.microsoft.com/office/drawing/2014/main" id="{A41369C9-4513-EB41-AA44-7E2AA8CF9627}"/>
              </a:ext>
            </a:extLst>
          </p:cNvPr>
          <p:cNvPicPr>
            <a:picLocks noChangeAspect="1"/>
          </p:cNvPicPr>
          <p:nvPr userDrawn="1"/>
        </p:nvPicPr>
        <p:blipFill>
          <a:blip r:embed="rId3"/>
          <a:stretch>
            <a:fillRect/>
          </a:stretch>
        </p:blipFill>
        <p:spPr>
          <a:xfrm>
            <a:off x="11039236" y="175190"/>
            <a:ext cx="967866" cy="437605"/>
          </a:xfrm>
          <a:prstGeom prst="rect">
            <a:avLst/>
          </a:prstGeom>
        </p:spPr>
      </p:pic>
      <p:pic>
        <p:nvPicPr>
          <p:cNvPr id="9" name="Imagen 8">
            <a:extLst>
              <a:ext uri="{FF2B5EF4-FFF2-40B4-BE49-F238E27FC236}">
                <a16:creationId xmlns:a16="http://schemas.microsoft.com/office/drawing/2014/main" id="{7E877BEE-0DD9-7948-A3C5-2CCC2C37CE72}"/>
              </a:ext>
            </a:extLst>
          </p:cNvPr>
          <p:cNvPicPr>
            <a:picLocks noChangeAspect="1"/>
          </p:cNvPicPr>
          <p:nvPr userDrawn="1"/>
        </p:nvPicPr>
        <p:blipFill>
          <a:blip r:embed="rId4"/>
          <a:stretch>
            <a:fillRect/>
          </a:stretch>
        </p:blipFill>
        <p:spPr>
          <a:xfrm>
            <a:off x="230810" y="196228"/>
            <a:ext cx="166014" cy="166014"/>
          </a:xfrm>
          <a:prstGeom prst="rect">
            <a:avLst/>
          </a:prstGeom>
        </p:spPr>
      </p:pic>
      <p:pic>
        <p:nvPicPr>
          <p:cNvPr id="11" name="Imagen 10">
            <a:extLst>
              <a:ext uri="{FF2B5EF4-FFF2-40B4-BE49-F238E27FC236}">
                <a16:creationId xmlns:a16="http://schemas.microsoft.com/office/drawing/2014/main" id="{3FE19AFD-BC51-EA42-B027-52699AC10D87}"/>
              </a:ext>
            </a:extLst>
          </p:cNvPr>
          <p:cNvPicPr>
            <a:picLocks noChangeAspect="1"/>
          </p:cNvPicPr>
          <p:nvPr userDrawn="1"/>
        </p:nvPicPr>
        <p:blipFill>
          <a:blip r:embed="rId4"/>
          <a:stretch>
            <a:fillRect/>
          </a:stretch>
        </p:blipFill>
        <p:spPr>
          <a:xfrm>
            <a:off x="3696514" y="201027"/>
            <a:ext cx="166014" cy="166014"/>
          </a:xfrm>
          <a:prstGeom prst="rect">
            <a:avLst/>
          </a:prstGeom>
        </p:spPr>
      </p:pic>
      <p:sp>
        <p:nvSpPr>
          <p:cNvPr id="18" name="Marcador de texto 12">
            <a:extLst>
              <a:ext uri="{FF2B5EF4-FFF2-40B4-BE49-F238E27FC236}">
                <a16:creationId xmlns:a16="http://schemas.microsoft.com/office/drawing/2014/main" id="{45C0D4B5-60C1-5141-A057-0771DC093E01}"/>
              </a:ext>
            </a:extLst>
          </p:cNvPr>
          <p:cNvSpPr>
            <a:spLocks noGrp="1"/>
          </p:cNvSpPr>
          <p:nvPr>
            <p:ph type="body" sz="quarter" idx="14" hasCustomPrompt="1"/>
          </p:nvPr>
        </p:nvSpPr>
        <p:spPr>
          <a:xfrm>
            <a:off x="3960846" y="196228"/>
            <a:ext cx="2023641" cy="362963"/>
          </a:xfrm>
        </p:spPr>
        <p:txBody>
          <a:bodyPr lIns="0" tIns="0" rIns="0" bIns="0"/>
          <a:lstStyle>
            <a:lvl1pPr marL="0" indent="0">
              <a:buNone/>
              <a:defRPr lang="es-ES" sz="900" b="0" i="0" kern="1200" smtClean="0">
                <a:solidFill>
                  <a:schemeClr val="bg1"/>
                </a:solidFill>
                <a:latin typeface="Boxed Round Medium" panose="020F0500000000020000" pitchFamily="34" charset="77"/>
                <a:ea typeface="+mn-ea"/>
                <a:cs typeface="+mn-cs"/>
              </a:defRPr>
            </a:lvl1pPr>
          </a:lstStyle>
          <a:p>
            <a:r>
              <a:rPr lang="es-ES" dirty="0"/>
              <a:t>Aquí el número </a:t>
            </a:r>
            <a:r>
              <a:rPr lang="es-ES" dirty="0" err="1"/>
              <a:t>Cáp</a:t>
            </a:r>
            <a:r>
              <a:rPr lang="es-ES" dirty="0"/>
              <a:t> 02</a:t>
            </a:r>
            <a:endParaRPr lang="es-CL" dirty="0"/>
          </a:p>
        </p:txBody>
      </p:sp>
      <p:sp>
        <p:nvSpPr>
          <p:cNvPr id="10" name="Marcador de texto 12">
            <a:extLst>
              <a:ext uri="{FF2B5EF4-FFF2-40B4-BE49-F238E27FC236}">
                <a16:creationId xmlns:a16="http://schemas.microsoft.com/office/drawing/2014/main" id="{777A04F5-7C89-CA48-9277-64B81194CE46}"/>
              </a:ext>
            </a:extLst>
          </p:cNvPr>
          <p:cNvSpPr txBox="1">
            <a:spLocks/>
          </p:cNvSpPr>
          <p:nvPr userDrawn="1"/>
        </p:nvSpPr>
        <p:spPr>
          <a:xfrm>
            <a:off x="469744" y="188913"/>
            <a:ext cx="957612" cy="362963"/>
          </a:xfrm>
          <a:prstGeom prst="rect">
            <a:avLst/>
          </a:prstGeom>
        </p:spPr>
        <p:txBody>
          <a:bodyPr lIns="0" tIns="0" rIns="0" bIns="0"/>
          <a:lstStyle>
            <a:lvl1pPr marL="0" indent="0" algn="l" defTabSz="914400" rtl="0" eaLnBrk="1" latinLnBrk="0" hangingPunct="1">
              <a:lnSpc>
                <a:spcPct val="100000"/>
              </a:lnSpc>
              <a:spcBef>
                <a:spcPts val="1000"/>
              </a:spcBef>
              <a:buFont typeface="Arial" panose="020B0604020202020204" pitchFamily="34" charset="0"/>
              <a:buNone/>
              <a:defRPr lang="es-ES" sz="900" b="0" i="0" kern="1200" smtClean="0">
                <a:solidFill>
                  <a:schemeClr val="tx1"/>
                </a:solidFill>
                <a:latin typeface="Boxed Round Medium" panose="020F0500000000020000"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dirty="0">
                <a:solidFill>
                  <a:schemeClr val="bg1"/>
                </a:solidFill>
              </a:rPr>
              <a:t>Manual de uso rápido de Zoom</a:t>
            </a:r>
          </a:p>
        </p:txBody>
      </p:sp>
    </p:spTree>
    <p:extLst>
      <p:ext uri="{BB962C8B-B14F-4D97-AF65-F5344CB8AC3E}">
        <p14:creationId xmlns:p14="http://schemas.microsoft.com/office/powerpoint/2010/main" val="4147631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50F717A-E694-A448-AD78-B197981960CB}"/>
              </a:ext>
            </a:extLst>
          </p:cNvPr>
          <p:cNvSpPr>
            <a:spLocks noGrp="1"/>
          </p:cNvSpPr>
          <p:nvPr>
            <p:ph type="title"/>
          </p:nvPr>
        </p:nvSpPr>
        <p:spPr>
          <a:xfrm>
            <a:off x="227013" y="765175"/>
            <a:ext cx="11126787" cy="925513"/>
          </a:xfrm>
          <a:prstGeom prst="rect">
            <a:avLst/>
          </a:prstGeom>
        </p:spPr>
        <p:txBody>
          <a:bodyPr vert="horz" lIns="0" tIns="0" rIns="0" bIns="0" rtlCol="0" anchor="t">
            <a:noAutofit/>
          </a:bodyPr>
          <a:lstStyle/>
          <a:p>
            <a:r>
              <a:rPr lang="es-ES" dirty="0"/>
              <a:t>Haga clic para modificar el estilo de título del patrón</a:t>
            </a:r>
            <a:endParaRPr lang="es-CL" dirty="0"/>
          </a:p>
        </p:txBody>
      </p:sp>
      <p:sp>
        <p:nvSpPr>
          <p:cNvPr id="3" name="Marcador de texto 2">
            <a:extLst>
              <a:ext uri="{FF2B5EF4-FFF2-40B4-BE49-F238E27FC236}">
                <a16:creationId xmlns:a16="http://schemas.microsoft.com/office/drawing/2014/main" id="{462B3878-EB07-3742-B2C6-19EDE81936B8}"/>
              </a:ext>
            </a:extLst>
          </p:cNvPr>
          <p:cNvSpPr>
            <a:spLocks noGrp="1"/>
          </p:cNvSpPr>
          <p:nvPr>
            <p:ph type="body" idx="1"/>
          </p:nvPr>
        </p:nvSpPr>
        <p:spPr>
          <a:xfrm>
            <a:off x="238126" y="1916113"/>
            <a:ext cx="5570538" cy="4249737"/>
          </a:xfrm>
          <a:prstGeom prst="rect">
            <a:avLst/>
          </a:prstGeom>
        </p:spPr>
        <p:txBody>
          <a:bodyPr vert="horz" lIns="91440" tIns="45720" rIns="91440" bIns="45720" rtlCol="0">
            <a:normAutofit/>
          </a:bodyPr>
          <a:lstStyle/>
          <a:p>
            <a:r>
              <a:rPr lang="es-ES" dirty="0"/>
              <a:t>Editar los estilos de texto del patrón
Segundo nivel
Tercer nivel
Cuarto nivel
Quinto nivel</a:t>
            </a:r>
            <a:endParaRPr lang="es-CL" dirty="0"/>
          </a:p>
        </p:txBody>
      </p:sp>
      <p:sp>
        <p:nvSpPr>
          <p:cNvPr id="12" name="Marcador de número de diapositiva 5">
            <a:extLst>
              <a:ext uri="{FF2B5EF4-FFF2-40B4-BE49-F238E27FC236}">
                <a16:creationId xmlns:a16="http://schemas.microsoft.com/office/drawing/2014/main" id="{50A1EFD9-6E10-934E-BB36-311F3BA84B3D}"/>
              </a:ext>
            </a:extLst>
          </p:cNvPr>
          <p:cNvSpPr>
            <a:spLocks noGrp="1"/>
          </p:cNvSpPr>
          <p:nvPr>
            <p:ph type="sldNum" sz="quarter" idx="4"/>
          </p:nvPr>
        </p:nvSpPr>
        <p:spPr>
          <a:xfrm>
            <a:off x="9210675" y="6407383"/>
            <a:ext cx="2743200" cy="314092"/>
          </a:xfrm>
          <a:prstGeom prst="rect">
            <a:avLst/>
          </a:prstGeom>
        </p:spPr>
        <p:txBody>
          <a:bodyPr tIns="0" bIns="0" anchor="b"/>
          <a:lstStyle>
            <a:lvl1pPr algn="r">
              <a:defRPr sz="900" b="0" i="0">
                <a:solidFill>
                  <a:schemeClr val="tx1"/>
                </a:solidFill>
                <a:latin typeface="Boxed Round Medium" panose="020F0500000000020000" pitchFamily="34" charset="77"/>
              </a:defRPr>
            </a:lvl1pPr>
          </a:lstStyle>
          <a:p>
            <a:fld id="{3FB92BEC-9F50-7C46-8158-AFB847A5BD5A}" type="slidenum">
              <a:rPr lang="es-CL" smtClean="0"/>
              <a:pPr/>
              <a:t>‹Nº›</a:t>
            </a:fld>
            <a:endParaRPr lang="es-CL" dirty="0"/>
          </a:p>
        </p:txBody>
      </p:sp>
      <p:pic>
        <p:nvPicPr>
          <p:cNvPr id="13" name="Imagen 12">
            <a:extLst>
              <a:ext uri="{FF2B5EF4-FFF2-40B4-BE49-F238E27FC236}">
                <a16:creationId xmlns:a16="http://schemas.microsoft.com/office/drawing/2014/main" id="{184EEA01-A567-5E48-9278-96A87FBA6BF2}"/>
              </a:ext>
            </a:extLst>
          </p:cNvPr>
          <p:cNvPicPr>
            <a:picLocks noChangeAspect="1"/>
          </p:cNvPicPr>
          <p:nvPr userDrawn="1"/>
        </p:nvPicPr>
        <p:blipFill>
          <a:blip r:embed="rId15"/>
          <a:stretch>
            <a:fillRect/>
          </a:stretch>
        </p:blipFill>
        <p:spPr>
          <a:xfrm>
            <a:off x="238125" y="6547684"/>
            <a:ext cx="166014" cy="166014"/>
          </a:xfrm>
          <a:prstGeom prst="rect">
            <a:avLst/>
          </a:prstGeom>
        </p:spPr>
      </p:pic>
      <p:sp>
        <p:nvSpPr>
          <p:cNvPr id="14" name="CuadroTexto 13">
            <a:extLst>
              <a:ext uri="{FF2B5EF4-FFF2-40B4-BE49-F238E27FC236}">
                <a16:creationId xmlns:a16="http://schemas.microsoft.com/office/drawing/2014/main" id="{E9B11E33-9703-0041-B4AF-F954F2ACD6FE}"/>
              </a:ext>
            </a:extLst>
          </p:cNvPr>
          <p:cNvSpPr txBox="1"/>
          <p:nvPr userDrawn="1"/>
        </p:nvSpPr>
        <p:spPr>
          <a:xfrm>
            <a:off x="403085" y="6549788"/>
            <a:ext cx="3883622" cy="138499"/>
          </a:xfrm>
          <a:prstGeom prst="rect">
            <a:avLst/>
          </a:prstGeom>
          <a:noFill/>
        </p:spPr>
        <p:txBody>
          <a:bodyPr wrap="square" lIns="72000" tIns="0" bIns="0" rtlCol="0">
            <a:spAutoFit/>
          </a:bodyPr>
          <a:lstStyle/>
          <a:p>
            <a:r>
              <a:rPr lang="es-CL" sz="900" b="0" i="0" dirty="0">
                <a:latin typeface="Boxed Round Medium" panose="020F0500000000020000" pitchFamily="34" charset="77"/>
              </a:rPr>
              <a:t>Academia Judicial</a:t>
            </a:r>
          </a:p>
        </p:txBody>
      </p:sp>
      <p:pic>
        <p:nvPicPr>
          <p:cNvPr id="9" name="Imagen 8">
            <a:hlinkClick r:id="" action="ppaction://hlinkshowjump?jump=firstslide"/>
            <a:extLst>
              <a:ext uri="{FF2B5EF4-FFF2-40B4-BE49-F238E27FC236}">
                <a16:creationId xmlns:a16="http://schemas.microsoft.com/office/drawing/2014/main" id="{F65667BA-7F2F-C246-9CF1-FE2D18929F93}"/>
              </a:ext>
            </a:extLst>
          </p:cNvPr>
          <p:cNvPicPr>
            <a:picLocks noChangeAspect="1"/>
          </p:cNvPicPr>
          <p:nvPr userDrawn="1"/>
        </p:nvPicPr>
        <p:blipFill>
          <a:blip r:embed="rId16"/>
          <a:stretch>
            <a:fillRect/>
          </a:stretch>
        </p:blipFill>
        <p:spPr>
          <a:xfrm>
            <a:off x="11039235" y="175190"/>
            <a:ext cx="967868" cy="437606"/>
          </a:xfrm>
          <a:prstGeom prst="rect">
            <a:avLst/>
          </a:prstGeom>
        </p:spPr>
      </p:pic>
      <p:pic>
        <p:nvPicPr>
          <p:cNvPr id="10" name="Imagen 9">
            <a:extLst>
              <a:ext uri="{FF2B5EF4-FFF2-40B4-BE49-F238E27FC236}">
                <a16:creationId xmlns:a16="http://schemas.microsoft.com/office/drawing/2014/main" id="{2866D962-EB9B-2E4C-8A65-3083365E8FB9}"/>
              </a:ext>
            </a:extLst>
          </p:cNvPr>
          <p:cNvPicPr>
            <a:picLocks noChangeAspect="1"/>
          </p:cNvPicPr>
          <p:nvPr userDrawn="1"/>
        </p:nvPicPr>
        <p:blipFill>
          <a:blip r:embed="rId15"/>
          <a:stretch>
            <a:fillRect/>
          </a:stretch>
        </p:blipFill>
        <p:spPr>
          <a:xfrm>
            <a:off x="230810" y="189697"/>
            <a:ext cx="166014" cy="166014"/>
          </a:xfrm>
          <a:prstGeom prst="rect">
            <a:avLst/>
          </a:prstGeom>
        </p:spPr>
      </p:pic>
      <p:sp>
        <p:nvSpPr>
          <p:cNvPr id="11" name="Marcador de texto 12">
            <a:extLst>
              <a:ext uri="{FF2B5EF4-FFF2-40B4-BE49-F238E27FC236}">
                <a16:creationId xmlns:a16="http://schemas.microsoft.com/office/drawing/2014/main" id="{30527AF3-A1EC-E240-BAB9-0521B983F9D5}"/>
              </a:ext>
            </a:extLst>
          </p:cNvPr>
          <p:cNvSpPr txBox="1">
            <a:spLocks/>
          </p:cNvSpPr>
          <p:nvPr userDrawn="1"/>
        </p:nvSpPr>
        <p:spPr>
          <a:xfrm>
            <a:off x="469743" y="188913"/>
            <a:ext cx="1167987" cy="362963"/>
          </a:xfrm>
          <a:prstGeom prst="rect">
            <a:avLst/>
          </a:prstGeom>
        </p:spPr>
        <p:txBody>
          <a:bodyPr lIns="0" tIns="0" rIns="0" bIns="0"/>
          <a:lstStyle>
            <a:lvl1pPr marL="0" indent="0" algn="l" defTabSz="914400" rtl="0" eaLnBrk="1" latinLnBrk="0" hangingPunct="1">
              <a:lnSpc>
                <a:spcPct val="100000"/>
              </a:lnSpc>
              <a:spcBef>
                <a:spcPts val="1000"/>
              </a:spcBef>
              <a:buFont typeface="Arial" panose="020B0604020202020204" pitchFamily="34" charset="0"/>
              <a:buNone/>
              <a:defRPr lang="es-ES" sz="900" b="0" i="0" kern="1200" smtClean="0">
                <a:solidFill>
                  <a:schemeClr val="tx1"/>
                </a:solidFill>
                <a:latin typeface="Boxed Round Medium" panose="020F0500000000020000"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dirty="0"/>
              <a:t>VIDEOCONFERENCIAS EFECTIVAS</a:t>
            </a:r>
          </a:p>
        </p:txBody>
      </p:sp>
    </p:spTree>
    <p:extLst>
      <p:ext uri="{BB962C8B-B14F-4D97-AF65-F5344CB8AC3E}">
        <p14:creationId xmlns:p14="http://schemas.microsoft.com/office/powerpoint/2010/main" val="761031456"/>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70" r:id="rId3"/>
    <p:sldLayoutId id="2147483667" r:id="rId4"/>
    <p:sldLayoutId id="2147483666" r:id="rId5"/>
    <p:sldLayoutId id="2147483656" r:id="rId6"/>
    <p:sldLayoutId id="2147483651" r:id="rId7"/>
    <p:sldLayoutId id="2147483664" r:id="rId8"/>
    <p:sldLayoutId id="2147483661" r:id="rId9"/>
    <p:sldLayoutId id="2147483662" r:id="rId10"/>
    <p:sldLayoutId id="2147483663" r:id="rId11"/>
    <p:sldLayoutId id="2147483668" r:id="rId12"/>
    <p:sldLayoutId id="2147483671" r:id="rId13"/>
  </p:sldLayoutIdLst>
  <p:hf hdr="0" ftr="0" dt="0"/>
  <p:txStyles>
    <p:titleStyle>
      <a:lvl1pPr algn="l" defTabSz="914400" rtl="0" eaLnBrk="1" latinLnBrk="0" hangingPunct="1">
        <a:lnSpc>
          <a:spcPct val="90000"/>
        </a:lnSpc>
        <a:spcBef>
          <a:spcPct val="0"/>
        </a:spcBef>
        <a:buNone/>
        <a:defRPr sz="3200" b="1" i="0" kern="1200">
          <a:solidFill>
            <a:schemeClr val="tx2"/>
          </a:solidFill>
          <a:latin typeface="Boxed Round" panose="020F0500000000020000" pitchFamily="34" charset="77"/>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Boxed Round Medium" panose="020F0500000000020000"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07" userDrawn="1">
          <p15:clr>
            <a:srgbClr val="F26B43"/>
          </p15:clr>
        </p15:guide>
        <p15:guide id="2" pos="4021" userDrawn="1">
          <p15:clr>
            <a:srgbClr val="F26B43"/>
          </p15:clr>
        </p15:guide>
        <p15:guide id="3" orient="horz" pos="119" userDrawn="1">
          <p15:clr>
            <a:srgbClr val="F26B43"/>
          </p15:clr>
        </p15:guide>
        <p15:guide id="4" pos="7537" userDrawn="1">
          <p15:clr>
            <a:srgbClr val="F26B43"/>
          </p15:clr>
        </p15:guide>
        <p15:guide id="5" pos="143" userDrawn="1">
          <p15:clr>
            <a:srgbClr val="F26B43"/>
          </p15:clr>
        </p15:guide>
        <p15:guide id="6" orient="horz" pos="2273" userDrawn="1">
          <p15:clr>
            <a:srgbClr val="F26B43"/>
          </p15:clr>
        </p15:guide>
        <p15:guide id="7" pos="3659" userDrawn="1">
          <p15:clr>
            <a:srgbClr val="F26B43"/>
          </p15:clr>
        </p15:guide>
        <p15:guide id="9" orient="horz" pos="482" userDrawn="1">
          <p15:clr>
            <a:srgbClr val="F26B43"/>
          </p15:clr>
        </p15:guide>
        <p15:guide id="10" orient="horz" pos="388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www.escuelainfantilmontealto.com/horarios-y-calendario.html" TargetMode="External"/><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airfal.com/luminarias-tecnicas-noticias/universidades-academias-aulas-2496/" TargetMode="External"/><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pxhere.com/en/photo/659295" TargetMode="External"/><Relationship Id="rId2" Type="http://schemas.openxmlformats.org/officeDocument/2006/relationships/image" Target="../media/image26.jpg"/><Relationship Id="rId1" Type="http://schemas.openxmlformats.org/officeDocument/2006/relationships/slideLayout" Target="../slideLayouts/slideLayout6.xml"/><Relationship Id="rId5" Type="http://schemas.openxmlformats.org/officeDocument/2006/relationships/hyperlink" Target="https://es.wikipedia.org/wiki/Auriculares_de_Apple" TargetMode="External"/><Relationship Id="rId4" Type="http://schemas.openxmlformats.org/officeDocument/2006/relationships/image" Target="../media/image2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solaris525.wordpress.com/2010/02/15/un-reloj-de-arena-el-mejor-regalo/" TargetMode="External"/><Relationship Id="rId2" Type="http://schemas.openxmlformats.org/officeDocument/2006/relationships/image" Target="../media/image28.jpg"/><Relationship Id="rId1" Type="http://schemas.openxmlformats.org/officeDocument/2006/relationships/slideLayout" Target="../slideLayouts/slideLayout4.xml"/><Relationship Id="rId4" Type="http://schemas.openxmlformats.org/officeDocument/2006/relationships/hyperlink" Target="https://creativecommons.org/licenses/by-nc-nd/3.0/"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D13887-720F-9445-9DC4-FA6A2221B623}"/>
              </a:ext>
            </a:extLst>
          </p:cNvPr>
          <p:cNvSpPr>
            <a:spLocks noGrp="1"/>
          </p:cNvSpPr>
          <p:nvPr>
            <p:ph type="ctrTitle"/>
          </p:nvPr>
        </p:nvSpPr>
        <p:spPr>
          <a:xfrm>
            <a:off x="6858000" y="1773382"/>
            <a:ext cx="4613563" cy="2835173"/>
          </a:xfrm>
        </p:spPr>
        <p:txBody>
          <a:bodyPr>
            <a:normAutofit fontScale="90000"/>
          </a:bodyPr>
          <a:lstStyle/>
          <a:p>
            <a:r>
              <a:rPr lang="es-CL" dirty="0"/>
              <a:t>12 CLAVES </a:t>
            </a:r>
            <a:br>
              <a:rPr lang="es-CL" dirty="0"/>
            </a:br>
            <a:r>
              <a:rPr lang="es-CL" dirty="0"/>
              <a:t>PARA REALIZAR UNA VIDEOCONFERENCIA</a:t>
            </a:r>
          </a:p>
        </p:txBody>
      </p:sp>
      <p:sp>
        <p:nvSpPr>
          <p:cNvPr id="3" name="Subtítulo 2">
            <a:extLst>
              <a:ext uri="{FF2B5EF4-FFF2-40B4-BE49-F238E27FC236}">
                <a16:creationId xmlns:a16="http://schemas.microsoft.com/office/drawing/2014/main" id="{3CDBCDC4-2F17-4F4F-97C3-6C94B891D272}"/>
              </a:ext>
            </a:extLst>
          </p:cNvPr>
          <p:cNvSpPr>
            <a:spLocks noGrp="1"/>
          </p:cNvSpPr>
          <p:nvPr>
            <p:ph type="subTitle" idx="1"/>
          </p:nvPr>
        </p:nvSpPr>
        <p:spPr/>
        <p:txBody>
          <a:bodyPr/>
          <a:lstStyle/>
          <a:p>
            <a:pPr algn="ctr"/>
            <a:r>
              <a:rPr lang="es-CL" dirty="0"/>
              <a:t>Área Académica, 2020</a:t>
            </a:r>
          </a:p>
        </p:txBody>
      </p:sp>
    </p:spTree>
    <p:extLst>
      <p:ext uri="{BB962C8B-B14F-4D97-AF65-F5344CB8AC3E}">
        <p14:creationId xmlns:p14="http://schemas.microsoft.com/office/powerpoint/2010/main" val="1975811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a:extLst>
              <a:ext uri="{FF2B5EF4-FFF2-40B4-BE49-F238E27FC236}">
                <a16:creationId xmlns:a16="http://schemas.microsoft.com/office/drawing/2014/main" id="{FA237E8E-CC43-4D9E-B1CC-662122A926D1}"/>
              </a:ext>
            </a:extLst>
          </p:cNvPr>
          <p:cNvSpPr>
            <a:spLocks noGrp="1"/>
          </p:cNvSpPr>
          <p:nvPr>
            <p:ph type="title"/>
          </p:nvPr>
        </p:nvSpPr>
        <p:spPr/>
        <p:txBody>
          <a:bodyPr/>
          <a:lstStyle/>
          <a:p>
            <a:r>
              <a:rPr lang="es-CL" dirty="0"/>
              <a:t>11  </a:t>
            </a:r>
            <a:r>
              <a:rPr lang="es-ES" dirty="0"/>
              <a:t>Que sus estudiantes participen en la discusión</a:t>
            </a:r>
            <a:endParaRPr lang="es-CL" dirty="0"/>
          </a:p>
        </p:txBody>
      </p:sp>
      <p:pic>
        <p:nvPicPr>
          <p:cNvPr id="12" name="Marcador de contenido 11">
            <a:extLst>
              <a:ext uri="{FF2B5EF4-FFF2-40B4-BE49-F238E27FC236}">
                <a16:creationId xmlns:a16="http://schemas.microsoft.com/office/drawing/2014/main" id="{C92CB5AC-FDD3-4659-A824-66E85E9C6CDF}"/>
              </a:ext>
            </a:extLst>
          </p:cNvPr>
          <p:cNvPicPr>
            <a:picLocks noGrp="1" noChangeAspect="1"/>
          </p:cNvPicPr>
          <p:nvPr>
            <p:ph idx="1"/>
          </p:nvPr>
        </p:nvPicPr>
        <p:blipFill>
          <a:blip r:embed="rId2"/>
          <a:stretch>
            <a:fillRect/>
          </a:stretch>
        </p:blipFill>
        <p:spPr>
          <a:xfrm>
            <a:off x="5183188" y="1531955"/>
            <a:ext cx="6781800" cy="3817902"/>
          </a:xfrm>
          <a:prstGeom prst="rect">
            <a:avLst/>
          </a:prstGeom>
        </p:spPr>
      </p:pic>
      <p:sp>
        <p:nvSpPr>
          <p:cNvPr id="11" name="Marcador de texto 10">
            <a:extLst>
              <a:ext uri="{FF2B5EF4-FFF2-40B4-BE49-F238E27FC236}">
                <a16:creationId xmlns:a16="http://schemas.microsoft.com/office/drawing/2014/main" id="{6C1E2D58-4485-41B4-AD2C-992DBBF03ED6}"/>
              </a:ext>
            </a:extLst>
          </p:cNvPr>
          <p:cNvSpPr>
            <a:spLocks noGrp="1"/>
          </p:cNvSpPr>
          <p:nvPr>
            <p:ph type="body" sz="half" idx="2"/>
          </p:nvPr>
        </p:nvSpPr>
        <p:spPr/>
        <p:txBody>
          <a:bodyPr>
            <a:normAutofit/>
          </a:bodyPr>
          <a:lstStyle/>
          <a:p>
            <a:r>
              <a:rPr lang="es-ES" sz="2400" dirty="0"/>
              <a:t>No sea el único que hable en la videoconferencia, puede crear discusiones o permitirle la participación a sus estudiantes. Para eso, utilizar el sistema de “mano levantada” en “reacciones” de Zoom y dar la palabra (o a través del chat)</a:t>
            </a:r>
            <a:endParaRPr lang="es-CL" sz="2400" dirty="0"/>
          </a:p>
        </p:txBody>
      </p:sp>
      <p:sp>
        <p:nvSpPr>
          <p:cNvPr id="3" name="Marcador de número de diapositiva 2">
            <a:extLst>
              <a:ext uri="{FF2B5EF4-FFF2-40B4-BE49-F238E27FC236}">
                <a16:creationId xmlns:a16="http://schemas.microsoft.com/office/drawing/2014/main" id="{D84F5549-026A-4B02-8181-75810CFFB7EC}"/>
              </a:ext>
            </a:extLst>
          </p:cNvPr>
          <p:cNvSpPr>
            <a:spLocks noGrp="1"/>
          </p:cNvSpPr>
          <p:nvPr>
            <p:ph type="sldNum" sz="quarter" idx="4"/>
          </p:nvPr>
        </p:nvSpPr>
        <p:spPr/>
        <p:txBody>
          <a:bodyPr/>
          <a:lstStyle/>
          <a:p>
            <a:fld id="{3FB92BEC-9F50-7C46-8158-AFB847A5BD5A}" type="slidenum">
              <a:rPr lang="es-CL" smtClean="0"/>
              <a:pPr/>
              <a:t>10</a:t>
            </a:fld>
            <a:endParaRPr lang="es-CL" dirty="0"/>
          </a:p>
        </p:txBody>
      </p:sp>
      <p:cxnSp>
        <p:nvCxnSpPr>
          <p:cNvPr id="13" name="Conector recto de flecha 12">
            <a:extLst>
              <a:ext uri="{FF2B5EF4-FFF2-40B4-BE49-F238E27FC236}">
                <a16:creationId xmlns:a16="http://schemas.microsoft.com/office/drawing/2014/main" id="{E097FE56-1E57-466B-AAD8-20AE1D5FD6FA}"/>
              </a:ext>
            </a:extLst>
          </p:cNvPr>
          <p:cNvCxnSpPr>
            <a:cxnSpLocks/>
          </p:cNvCxnSpPr>
          <p:nvPr/>
        </p:nvCxnSpPr>
        <p:spPr>
          <a:xfrm flipV="1">
            <a:off x="3333135" y="3819834"/>
            <a:ext cx="4636198" cy="6341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id="{4585A1BA-17D1-4D3C-A670-79C982724C05}"/>
              </a:ext>
            </a:extLst>
          </p:cNvPr>
          <p:cNvSpPr/>
          <p:nvPr/>
        </p:nvSpPr>
        <p:spPr>
          <a:xfrm>
            <a:off x="8119699" y="3429000"/>
            <a:ext cx="914400" cy="713678"/>
          </a:xfrm>
          <a:prstGeom prst="rect">
            <a:avLst/>
          </a:prstGeom>
          <a:solidFill>
            <a:schemeClr val="accent1">
              <a:alpha val="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3738168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824A927-E483-434D-9B5B-097B1B13D9AB}"/>
              </a:ext>
            </a:extLst>
          </p:cNvPr>
          <p:cNvSpPr>
            <a:spLocks noGrp="1"/>
          </p:cNvSpPr>
          <p:nvPr>
            <p:ph type="title"/>
          </p:nvPr>
        </p:nvSpPr>
        <p:spPr>
          <a:xfrm>
            <a:off x="1258274" y="971398"/>
            <a:ext cx="10250128" cy="4440237"/>
          </a:xfrm>
        </p:spPr>
        <p:txBody>
          <a:bodyPr/>
          <a:lstStyle/>
          <a:p>
            <a:r>
              <a:rPr lang="es-CL" sz="4800" dirty="0"/>
              <a:t>12 </a:t>
            </a:r>
            <a:br>
              <a:rPr lang="es-CL" sz="4800" dirty="0"/>
            </a:br>
            <a:r>
              <a:rPr lang="es-ES" sz="4800" dirty="0"/>
              <a:t>Antes de terminar la videoconferencia, preocúpese de cerrar los temas abiertos, explicitar aprendizajes, principales reflexiones y dar indicaciones claras sobre próximas actividades del curso. </a:t>
            </a:r>
            <a:br>
              <a:rPr lang="es-ES" sz="4800" dirty="0"/>
            </a:br>
            <a:r>
              <a:rPr lang="es-CL" sz="4800" dirty="0"/>
              <a:t> </a:t>
            </a:r>
          </a:p>
        </p:txBody>
      </p:sp>
      <p:sp>
        <p:nvSpPr>
          <p:cNvPr id="5" name="Marcador de número de diapositiva 4">
            <a:extLst>
              <a:ext uri="{FF2B5EF4-FFF2-40B4-BE49-F238E27FC236}">
                <a16:creationId xmlns:a16="http://schemas.microsoft.com/office/drawing/2014/main" id="{9A8AF4F3-D4B4-440B-B13D-9CA722785CA5}"/>
              </a:ext>
            </a:extLst>
          </p:cNvPr>
          <p:cNvSpPr>
            <a:spLocks noGrp="1"/>
          </p:cNvSpPr>
          <p:nvPr>
            <p:ph type="sldNum" sz="quarter" idx="4294967295"/>
          </p:nvPr>
        </p:nvSpPr>
        <p:spPr>
          <a:xfrm>
            <a:off x="9448800" y="6407150"/>
            <a:ext cx="2743200" cy="314325"/>
          </a:xfrm>
        </p:spPr>
        <p:txBody>
          <a:bodyPr/>
          <a:lstStyle/>
          <a:p>
            <a:fld id="{3FB92BEC-9F50-7C46-8158-AFB847A5BD5A}" type="slidenum">
              <a:rPr lang="es-CL" smtClean="0"/>
              <a:pPr/>
              <a:t>11</a:t>
            </a:fld>
            <a:endParaRPr lang="es-CL" dirty="0"/>
          </a:p>
        </p:txBody>
      </p:sp>
    </p:spTree>
    <p:extLst>
      <p:ext uri="{BB962C8B-B14F-4D97-AF65-F5344CB8AC3E}">
        <p14:creationId xmlns:p14="http://schemas.microsoft.com/office/powerpoint/2010/main" val="3343314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D9CB19-21A1-B146-9241-D5EBE283616D}"/>
              </a:ext>
            </a:extLst>
          </p:cNvPr>
          <p:cNvSpPr>
            <a:spLocks noGrp="1"/>
          </p:cNvSpPr>
          <p:nvPr>
            <p:ph type="title"/>
          </p:nvPr>
        </p:nvSpPr>
        <p:spPr/>
        <p:txBody>
          <a:bodyPr/>
          <a:lstStyle/>
          <a:p>
            <a:r>
              <a:rPr lang="es-CL" dirty="0"/>
              <a:t>Muchas gracias</a:t>
            </a:r>
          </a:p>
        </p:txBody>
      </p:sp>
    </p:spTree>
    <p:extLst>
      <p:ext uri="{BB962C8B-B14F-4D97-AF65-F5344CB8AC3E}">
        <p14:creationId xmlns:p14="http://schemas.microsoft.com/office/powerpoint/2010/main" val="4241766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9B31A6-7A94-46A9-80BC-6D616FE9ED5E}"/>
              </a:ext>
            </a:extLst>
          </p:cNvPr>
          <p:cNvSpPr>
            <a:spLocks noGrp="1"/>
          </p:cNvSpPr>
          <p:nvPr>
            <p:ph type="title"/>
          </p:nvPr>
        </p:nvSpPr>
        <p:spPr/>
        <p:txBody>
          <a:bodyPr anchor="ctr"/>
          <a:lstStyle/>
          <a:p>
            <a:pPr algn="ctr"/>
            <a:r>
              <a:rPr lang="es-CL" dirty="0"/>
              <a:t>1</a:t>
            </a:r>
          </a:p>
        </p:txBody>
      </p:sp>
      <p:sp>
        <p:nvSpPr>
          <p:cNvPr id="3" name="Marcador de contenido 2">
            <a:extLst>
              <a:ext uri="{FF2B5EF4-FFF2-40B4-BE49-F238E27FC236}">
                <a16:creationId xmlns:a16="http://schemas.microsoft.com/office/drawing/2014/main" id="{314C6E6C-1B1C-4EC7-A152-5E1CA439E35A}"/>
              </a:ext>
            </a:extLst>
          </p:cNvPr>
          <p:cNvSpPr>
            <a:spLocks noGrp="1"/>
          </p:cNvSpPr>
          <p:nvPr>
            <p:ph idx="1"/>
          </p:nvPr>
        </p:nvSpPr>
        <p:spPr>
          <a:xfrm>
            <a:off x="238125" y="1916727"/>
            <a:ext cx="5570537" cy="3625091"/>
          </a:xfrm>
        </p:spPr>
        <p:txBody>
          <a:bodyPr anchor="ctr"/>
          <a:lstStyle/>
          <a:p>
            <a:pPr marL="0" indent="0" algn="just">
              <a:buNone/>
            </a:pPr>
            <a:r>
              <a:rPr lang="es-CL" dirty="0"/>
              <a:t>Asegurarse que todos los participantes están informados y tienen el link de la invitación (enviado por Academia Judicial)</a:t>
            </a:r>
          </a:p>
        </p:txBody>
      </p:sp>
      <p:sp>
        <p:nvSpPr>
          <p:cNvPr id="4" name="Marcador de número de diapositiva 3">
            <a:extLst>
              <a:ext uri="{FF2B5EF4-FFF2-40B4-BE49-F238E27FC236}">
                <a16:creationId xmlns:a16="http://schemas.microsoft.com/office/drawing/2014/main" id="{9241BAC0-39B4-4092-B7CC-EB3755C74D63}"/>
              </a:ext>
            </a:extLst>
          </p:cNvPr>
          <p:cNvSpPr>
            <a:spLocks noGrp="1"/>
          </p:cNvSpPr>
          <p:nvPr>
            <p:ph type="sldNum" sz="quarter" idx="12"/>
          </p:nvPr>
        </p:nvSpPr>
        <p:spPr/>
        <p:txBody>
          <a:bodyPr/>
          <a:lstStyle/>
          <a:p>
            <a:fld id="{3FB92BEC-9F50-7C46-8158-AFB847A5BD5A}" type="slidenum">
              <a:rPr lang="es-CL" smtClean="0"/>
              <a:pPr/>
              <a:t>2</a:t>
            </a:fld>
            <a:endParaRPr lang="es-CL" dirty="0"/>
          </a:p>
        </p:txBody>
      </p:sp>
      <p:pic>
        <p:nvPicPr>
          <p:cNvPr id="8" name="Marcador de contenido 7">
            <a:extLst>
              <a:ext uri="{FF2B5EF4-FFF2-40B4-BE49-F238E27FC236}">
                <a16:creationId xmlns:a16="http://schemas.microsoft.com/office/drawing/2014/main" id="{68025197-85D6-46EB-B26F-77675EA53F65}"/>
              </a:ext>
            </a:extLst>
          </p:cNvPr>
          <p:cNvPicPr>
            <a:picLocks noGrp="1" noChangeAspect="1"/>
          </p:cNvPicPr>
          <p:nvPr>
            <p:ph idx="13"/>
          </p:nvPr>
        </p:nvPicPr>
        <p:blipFill>
          <a:blip r:embed="rId2">
            <a:extLst>
              <a:ext uri="{837473B0-CC2E-450A-ABE3-18F120FF3D39}">
                <a1611:picAttrSrcUrl xmlns:a1611="http://schemas.microsoft.com/office/drawing/2016/11/main" r:id="rId3"/>
              </a:ext>
            </a:extLst>
          </a:blip>
          <a:stretch>
            <a:fillRect/>
          </a:stretch>
        </p:blipFill>
        <p:spPr>
          <a:xfrm>
            <a:off x="7696055" y="2513292"/>
            <a:ext cx="3029239" cy="2502415"/>
          </a:xfrm>
        </p:spPr>
      </p:pic>
      <p:sp>
        <p:nvSpPr>
          <p:cNvPr id="6" name="Título 1">
            <a:extLst>
              <a:ext uri="{FF2B5EF4-FFF2-40B4-BE49-F238E27FC236}">
                <a16:creationId xmlns:a16="http://schemas.microsoft.com/office/drawing/2014/main" id="{E3AF6EF5-7A21-46A2-ACBA-D34E00D9651C}"/>
              </a:ext>
            </a:extLst>
          </p:cNvPr>
          <p:cNvSpPr txBox="1">
            <a:spLocks/>
          </p:cNvSpPr>
          <p:nvPr/>
        </p:nvSpPr>
        <p:spPr>
          <a:xfrm>
            <a:off x="6383340" y="770419"/>
            <a:ext cx="5570537" cy="927763"/>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b="1" i="0" kern="1200">
                <a:solidFill>
                  <a:schemeClr val="tx2"/>
                </a:solidFill>
                <a:latin typeface="Boxed Round" panose="020F0500000000020000" pitchFamily="34" charset="77"/>
                <a:ea typeface="+mj-ea"/>
                <a:cs typeface="+mj-cs"/>
              </a:defRPr>
            </a:lvl1pPr>
          </a:lstStyle>
          <a:p>
            <a:pPr algn="ctr"/>
            <a:r>
              <a:rPr lang="es-CL" dirty="0"/>
              <a:t>Fijar día y horario preciso</a:t>
            </a:r>
          </a:p>
        </p:txBody>
      </p:sp>
    </p:spTree>
    <p:extLst>
      <p:ext uri="{BB962C8B-B14F-4D97-AF65-F5344CB8AC3E}">
        <p14:creationId xmlns:p14="http://schemas.microsoft.com/office/powerpoint/2010/main" val="1398258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a:extLst>
              <a:ext uri="{FF2B5EF4-FFF2-40B4-BE49-F238E27FC236}">
                <a16:creationId xmlns:a16="http://schemas.microsoft.com/office/drawing/2014/main" id="{36F1DA12-14E2-4ED8-A75D-0370BE1E0621}"/>
              </a:ext>
            </a:extLst>
          </p:cNvPr>
          <p:cNvSpPr>
            <a:spLocks noGrp="1"/>
          </p:cNvSpPr>
          <p:nvPr>
            <p:ph idx="1"/>
          </p:nvPr>
        </p:nvSpPr>
        <p:spPr/>
        <p:txBody>
          <a:bodyPr anchor="ctr"/>
          <a:lstStyle/>
          <a:p>
            <a:pPr marL="0" indent="0">
              <a:buNone/>
            </a:pPr>
            <a:r>
              <a:rPr lang="es-CL" dirty="0"/>
              <a:t>Se recomienda entregar previamente el material que se usará durante la clases (PPT, documentos, etc.) y explicitar bien qué deber ser leído antes de ésta.</a:t>
            </a:r>
          </a:p>
        </p:txBody>
      </p:sp>
      <p:sp>
        <p:nvSpPr>
          <p:cNvPr id="4" name="Marcador de número de diapositiva 3">
            <a:extLst>
              <a:ext uri="{FF2B5EF4-FFF2-40B4-BE49-F238E27FC236}">
                <a16:creationId xmlns:a16="http://schemas.microsoft.com/office/drawing/2014/main" id="{B7C1DCE8-6645-4250-ADFA-0A95369CC6B0}"/>
              </a:ext>
            </a:extLst>
          </p:cNvPr>
          <p:cNvSpPr>
            <a:spLocks noGrp="1"/>
          </p:cNvSpPr>
          <p:nvPr>
            <p:ph type="sldNum" sz="quarter" idx="12"/>
          </p:nvPr>
        </p:nvSpPr>
        <p:spPr/>
        <p:txBody>
          <a:bodyPr/>
          <a:lstStyle/>
          <a:p>
            <a:fld id="{3FB92BEC-9F50-7C46-8158-AFB847A5BD5A}" type="slidenum">
              <a:rPr lang="es-CL" smtClean="0"/>
              <a:pPr/>
              <a:t>3</a:t>
            </a:fld>
            <a:endParaRPr lang="es-CL" dirty="0"/>
          </a:p>
        </p:txBody>
      </p:sp>
      <p:sp>
        <p:nvSpPr>
          <p:cNvPr id="7" name="Marcador de contenido 6">
            <a:extLst>
              <a:ext uri="{FF2B5EF4-FFF2-40B4-BE49-F238E27FC236}">
                <a16:creationId xmlns:a16="http://schemas.microsoft.com/office/drawing/2014/main" id="{C9743946-D2E5-409F-909B-E9D2C1495C20}"/>
              </a:ext>
            </a:extLst>
          </p:cNvPr>
          <p:cNvSpPr>
            <a:spLocks noGrp="1"/>
          </p:cNvSpPr>
          <p:nvPr>
            <p:ph idx="13"/>
          </p:nvPr>
        </p:nvSpPr>
        <p:spPr/>
        <p:txBody>
          <a:bodyPr anchor="ctr">
            <a:normAutofit lnSpcReduction="10000"/>
          </a:bodyPr>
          <a:lstStyle/>
          <a:p>
            <a:pPr marL="0" indent="0" algn="r">
              <a:buNone/>
            </a:pPr>
            <a:r>
              <a:rPr lang="es-ES" dirty="0"/>
              <a:t>Para el éxito de una videoconferencia, procure contar con una conexión a internet estable, si su señal de wifi es baja es mejor que busque una conexión por cable, sino trasladarse a algún espacio donde esta señal mejore. Sugiera a sus estudiantes lo mismo.</a:t>
            </a:r>
            <a:endParaRPr lang="es-CL" dirty="0"/>
          </a:p>
        </p:txBody>
      </p:sp>
      <p:sp>
        <p:nvSpPr>
          <p:cNvPr id="8" name="Marcador de texto 7">
            <a:extLst>
              <a:ext uri="{FF2B5EF4-FFF2-40B4-BE49-F238E27FC236}">
                <a16:creationId xmlns:a16="http://schemas.microsoft.com/office/drawing/2014/main" id="{5DB7B0EB-506C-4BBF-94E9-D24E38D58284}"/>
              </a:ext>
            </a:extLst>
          </p:cNvPr>
          <p:cNvSpPr>
            <a:spLocks noGrp="1"/>
          </p:cNvSpPr>
          <p:nvPr>
            <p:ph type="body" sz="quarter" idx="14"/>
          </p:nvPr>
        </p:nvSpPr>
        <p:spPr/>
        <p:txBody>
          <a:bodyPr anchor="b"/>
          <a:lstStyle/>
          <a:p>
            <a:r>
              <a:rPr lang="es-CL" sz="3200" dirty="0"/>
              <a:t>Entrega de material de manera previa</a:t>
            </a:r>
          </a:p>
        </p:txBody>
      </p:sp>
      <p:sp>
        <p:nvSpPr>
          <p:cNvPr id="9" name="Marcador de texto 8">
            <a:extLst>
              <a:ext uri="{FF2B5EF4-FFF2-40B4-BE49-F238E27FC236}">
                <a16:creationId xmlns:a16="http://schemas.microsoft.com/office/drawing/2014/main" id="{F8FB5373-BCBE-4B85-BD07-055290A313AE}"/>
              </a:ext>
            </a:extLst>
          </p:cNvPr>
          <p:cNvSpPr>
            <a:spLocks noGrp="1"/>
          </p:cNvSpPr>
          <p:nvPr>
            <p:ph type="body" sz="quarter" idx="15"/>
          </p:nvPr>
        </p:nvSpPr>
        <p:spPr/>
        <p:txBody>
          <a:bodyPr/>
          <a:lstStyle/>
          <a:p>
            <a:r>
              <a:rPr lang="es-CL" sz="3200" dirty="0"/>
              <a:t>2</a:t>
            </a:r>
          </a:p>
        </p:txBody>
      </p:sp>
      <p:sp>
        <p:nvSpPr>
          <p:cNvPr id="10" name="Marcador de texto 9">
            <a:extLst>
              <a:ext uri="{FF2B5EF4-FFF2-40B4-BE49-F238E27FC236}">
                <a16:creationId xmlns:a16="http://schemas.microsoft.com/office/drawing/2014/main" id="{0279B5DE-310A-480A-B396-120922D5A744}"/>
              </a:ext>
            </a:extLst>
          </p:cNvPr>
          <p:cNvSpPr>
            <a:spLocks noGrp="1"/>
          </p:cNvSpPr>
          <p:nvPr>
            <p:ph type="body" sz="quarter" idx="16"/>
          </p:nvPr>
        </p:nvSpPr>
        <p:spPr/>
        <p:txBody>
          <a:bodyPr anchor="b"/>
          <a:lstStyle/>
          <a:p>
            <a:r>
              <a:rPr lang="es-ES" sz="3200" dirty="0"/>
              <a:t>Asegure su conexión a internet</a:t>
            </a:r>
            <a:endParaRPr lang="es-CL" sz="3200" dirty="0"/>
          </a:p>
        </p:txBody>
      </p:sp>
      <p:sp>
        <p:nvSpPr>
          <p:cNvPr id="11" name="Marcador de texto 10">
            <a:extLst>
              <a:ext uri="{FF2B5EF4-FFF2-40B4-BE49-F238E27FC236}">
                <a16:creationId xmlns:a16="http://schemas.microsoft.com/office/drawing/2014/main" id="{ED5AA02D-A2C3-4A4B-9150-55C207825AB6}"/>
              </a:ext>
            </a:extLst>
          </p:cNvPr>
          <p:cNvSpPr>
            <a:spLocks noGrp="1"/>
          </p:cNvSpPr>
          <p:nvPr>
            <p:ph type="body" sz="quarter" idx="17"/>
          </p:nvPr>
        </p:nvSpPr>
        <p:spPr/>
        <p:txBody>
          <a:bodyPr/>
          <a:lstStyle/>
          <a:p>
            <a:r>
              <a:rPr lang="es-CL" sz="3200" dirty="0"/>
              <a:t>3</a:t>
            </a:r>
          </a:p>
        </p:txBody>
      </p:sp>
    </p:spTree>
    <p:extLst>
      <p:ext uri="{BB962C8B-B14F-4D97-AF65-F5344CB8AC3E}">
        <p14:creationId xmlns:p14="http://schemas.microsoft.com/office/powerpoint/2010/main" val="3331379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FB6309-E531-5046-8727-CC11072B78A8}"/>
              </a:ext>
            </a:extLst>
          </p:cNvPr>
          <p:cNvSpPr>
            <a:spLocks noGrp="1"/>
          </p:cNvSpPr>
          <p:nvPr>
            <p:ph type="title"/>
          </p:nvPr>
        </p:nvSpPr>
        <p:spPr/>
        <p:txBody>
          <a:bodyPr/>
          <a:lstStyle/>
          <a:p>
            <a:r>
              <a:rPr lang="es-CL" dirty="0"/>
              <a:t>4</a:t>
            </a:r>
          </a:p>
        </p:txBody>
      </p:sp>
      <p:sp>
        <p:nvSpPr>
          <p:cNvPr id="3" name="Marcador de contenido 2">
            <a:extLst>
              <a:ext uri="{FF2B5EF4-FFF2-40B4-BE49-F238E27FC236}">
                <a16:creationId xmlns:a16="http://schemas.microsoft.com/office/drawing/2014/main" id="{86998F6D-1830-0B48-B14E-C6CEF55F08C4}"/>
              </a:ext>
            </a:extLst>
          </p:cNvPr>
          <p:cNvSpPr>
            <a:spLocks noGrp="1"/>
          </p:cNvSpPr>
          <p:nvPr>
            <p:ph idx="1"/>
          </p:nvPr>
        </p:nvSpPr>
        <p:spPr/>
        <p:txBody>
          <a:bodyPr/>
          <a:lstStyle/>
          <a:p>
            <a:pPr marL="0" indent="0">
              <a:buNone/>
            </a:pPr>
            <a:r>
              <a:rPr lang="es-ES" dirty="0"/>
              <a:t>Inicie la sesión 10 minutos antes de la clase: Los estudiantes previamente podrán ingresar y poner a prueba el equipamiento que poseen antes de comenzar con los contenidos. Preguntarles si escuchan bien y si ven el material que se ha cargado para hacer la clase. Al iniciar, recuerde grabar la clase para registro y estudiantes ausentes. </a:t>
            </a:r>
          </a:p>
          <a:p>
            <a:pPr marL="0" indent="0">
              <a:buNone/>
            </a:pPr>
            <a:endParaRPr lang="es-CL" dirty="0"/>
          </a:p>
        </p:txBody>
      </p:sp>
      <p:sp>
        <p:nvSpPr>
          <p:cNvPr id="4" name="Marcador de número de diapositiva 3">
            <a:extLst>
              <a:ext uri="{FF2B5EF4-FFF2-40B4-BE49-F238E27FC236}">
                <a16:creationId xmlns:a16="http://schemas.microsoft.com/office/drawing/2014/main" id="{ECF80241-6FDC-3D45-ACBF-9F61E3155A69}"/>
              </a:ext>
            </a:extLst>
          </p:cNvPr>
          <p:cNvSpPr>
            <a:spLocks noGrp="1"/>
          </p:cNvSpPr>
          <p:nvPr>
            <p:ph type="sldNum" sz="quarter" idx="12"/>
          </p:nvPr>
        </p:nvSpPr>
        <p:spPr/>
        <p:txBody>
          <a:bodyPr/>
          <a:lstStyle/>
          <a:p>
            <a:fld id="{3FB92BEC-9F50-7C46-8158-AFB847A5BD5A}" type="slidenum">
              <a:rPr lang="es-CL" smtClean="0"/>
              <a:pPr/>
              <a:t>4</a:t>
            </a:fld>
            <a:endParaRPr lang="es-CL" dirty="0"/>
          </a:p>
        </p:txBody>
      </p:sp>
    </p:spTree>
    <p:extLst>
      <p:ext uri="{BB962C8B-B14F-4D97-AF65-F5344CB8AC3E}">
        <p14:creationId xmlns:p14="http://schemas.microsoft.com/office/powerpoint/2010/main" val="3919373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CE4D57-6F6F-3F40-8046-9B22A2540800}"/>
              </a:ext>
            </a:extLst>
          </p:cNvPr>
          <p:cNvSpPr>
            <a:spLocks noGrp="1"/>
          </p:cNvSpPr>
          <p:nvPr>
            <p:ph type="title"/>
          </p:nvPr>
        </p:nvSpPr>
        <p:spPr/>
        <p:txBody>
          <a:bodyPr/>
          <a:lstStyle/>
          <a:p>
            <a:pPr algn="r"/>
            <a:r>
              <a:rPr lang="es-CL" dirty="0"/>
              <a:t>5</a:t>
            </a:r>
          </a:p>
        </p:txBody>
      </p:sp>
      <p:pic>
        <p:nvPicPr>
          <p:cNvPr id="14" name="Marcador de contenido 13">
            <a:extLst>
              <a:ext uri="{FF2B5EF4-FFF2-40B4-BE49-F238E27FC236}">
                <a16:creationId xmlns:a16="http://schemas.microsoft.com/office/drawing/2014/main" id="{6B1B6DC1-C919-4EE2-B5FE-DA9996036433}"/>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433100" y="2509475"/>
            <a:ext cx="5067155" cy="2533578"/>
          </a:xfrm>
        </p:spPr>
      </p:pic>
      <p:sp>
        <p:nvSpPr>
          <p:cNvPr id="4" name="Marcador de número de diapositiva 3">
            <a:extLst>
              <a:ext uri="{FF2B5EF4-FFF2-40B4-BE49-F238E27FC236}">
                <a16:creationId xmlns:a16="http://schemas.microsoft.com/office/drawing/2014/main" id="{74100F55-FD44-FE41-A8C5-8F8BF24274DF}"/>
              </a:ext>
            </a:extLst>
          </p:cNvPr>
          <p:cNvSpPr>
            <a:spLocks noGrp="1"/>
          </p:cNvSpPr>
          <p:nvPr>
            <p:ph type="sldNum" sz="quarter" idx="12"/>
          </p:nvPr>
        </p:nvSpPr>
        <p:spPr/>
        <p:txBody>
          <a:bodyPr/>
          <a:lstStyle/>
          <a:p>
            <a:fld id="{3FB92BEC-9F50-7C46-8158-AFB847A5BD5A}" type="slidenum">
              <a:rPr lang="es-CL" smtClean="0"/>
              <a:pPr/>
              <a:t>5</a:t>
            </a:fld>
            <a:endParaRPr lang="es-CL" dirty="0"/>
          </a:p>
        </p:txBody>
      </p:sp>
      <p:sp>
        <p:nvSpPr>
          <p:cNvPr id="5" name="Marcador de contenido 4">
            <a:extLst>
              <a:ext uri="{FF2B5EF4-FFF2-40B4-BE49-F238E27FC236}">
                <a16:creationId xmlns:a16="http://schemas.microsoft.com/office/drawing/2014/main" id="{0E87D45B-1818-C74D-814D-7241C22BF6BC}"/>
              </a:ext>
            </a:extLst>
          </p:cNvPr>
          <p:cNvSpPr>
            <a:spLocks noGrp="1"/>
          </p:cNvSpPr>
          <p:nvPr>
            <p:ph idx="13"/>
          </p:nvPr>
        </p:nvSpPr>
        <p:spPr/>
        <p:txBody>
          <a:bodyPr anchor="ctr"/>
          <a:lstStyle/>
          <a:p>
            <a:pPr marL="0" indent="0">
              <a:buNone/>
            </a:pPr>
            <a:r>
              <a:rPr lang="es-ES" dirty="0"/>
              <a:t>Preocúpese de su entorno: Si va a usar una cámara para mostrarse, fíjese que el lugar en el que está esté bien iluminado. Lo ideal es estar solo/a en la sala para evitar ruidos externos</a:t>
            </a:r>
            <a:endParaRPr lang="es-CL" dirty="0"/>
          </a:p>
        </p:txBody>
      </p:sp>
      <p:sp>
        <p:nvSpPr>
          <p:cNvPr id="6" name="CuadroTexto 5">
            <a:extLst>
              <a:ext uri="{FF2B5EF4-FFF2-40B4-BE49-F238E27FC236}">
                <a16:creationId xmlns:a16="http://schemas.microsoft.com/office/drawing/2014/main" id="{20CEE259-B276-4895-A760-1EC719134F3B}"/>
              </a:ext>
            </a:extLst>
          </p:cNvPr>
          <p:cNvSpPr txBox="1"/>
          <p:nvPr/>
        </p:nvSpPr>
        <p:spPr>
          <a:xfrm>
            <a:off x="6383338" y="770420"/>
            <a:ext cx="5570537" cy="1145693"/>
          </a:xfrm>
          <a:prstGeom prst="rect">
            <a:avLst/>
          </a:prstGeom>
        </p:spPr>
        <p:txBody>
          <a:bodyPr vert="horz" wrap="square" lIns="91440" tIns="0" rIns="91440" bIns="0" rtlCol="0" anchor="t">
            <a:noAutofit/>
          </a:bodyPr>
          <a:lstStyle/>
          <a:p>
            <a:pPr algn="l"/>
            <a:endParaRPr lang="es-CL" dirty="0"/>
          </a:p>
        </p:txBody>
      </p:sp>
    </p:spTree>
    <p:extLst>
      <p:ext uri="{BB962C8B-B14F-4D97-AF65-F5344CB8AC3E}">
        <p14:creationId xmlns:p14="http://schemas.microsoft.com/office/powerpoint/2010/main" val="2304509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11">
            <a:extLst>
              <a:ext uri="{FF2B5EF4-FFF2-40B4-BE49-F238E27FC236}">
                <a16:creationId xmlns:a16="http://schemas.microsoft.com/office/drawing/2014/main" id="{D8BF0A62-2929-4513-A85C-7A9673AFD3A7}"/>
              </a:ext>
            </a:extLst>
          </p:cNvPr>
          <p:cNvSpPr>
            <a:spLocks noGrp="1"/>
          </p:cNvSpPr>
          <p:nvPr>
            <p:ph type="title"/>
          </p:nvPr>
        </p:nvSpPr>
        <p:spPr/>
        <p:txBody>
          <a:bodyPr anchor="ctr"/>
          <a:lstStyle/>
          <a:p>
            <a:r>
              <a:rPr lang="es-CL" dirty="0"/>
              <a:t>6 Use micrófono</a:t>
            </a:r>
          </a:p>
        </p:txBody>
      </p:sp>
      <p:pic>
        <p:nvPicPr>
          <p:cNvPr id="16" name="Marcador de contenido 15">
            <a:extLst>
              <a:ext uri="{FF2B5EF4-FFF2-40B4-BE49-F238E27FC236}">
                <a16:creationId xmlns:a16="http://schemas.microsoft.com/office/drawing/2014/main" id="{C402CC5B-E6E3-4B25-8880-048A580F449A}"/>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6383338" y="996446"/>
            <a:ext cx="3917913" cy="2611942"/>
          </a:xfrm>
        </p:spPr>
      </p:pic>
      <p:sp>
        <p:nvSpPr>
          <p:cNvPr id="14" name="Marcador de texto 13">
            <a:extLst>
              <a:ext uri="{FF2B5EF4-FFF2-40B4-BE49-F238E27FC236}">
                <a16:creationId xmlns:a16="http://schemas.microsoft.com/office/drawing/2014/main" id="{7473E3C9-9168-4899-ABC2-92A7DB9889F8}"/>
              </a:ext>
            </a:extLst>
          </p:cNvPr>
          <p:cNvSpPr>
            <a:spLocks noGrp="1"/>
          </p:cNvSpPr>
          <p:nvPr>
            <p:ph type="body" sz="half" idx="2"/>
          </p:nvPr>
        </p:nvSpPr>
        <p:spPr/>
        <p:txBody>
          <a:bodyPr>
            <a:normAutofit/>
          </a:bodyPr>
          <a:lstStyle/>
          <a:p>
            <a:r>
              <a:rPr lang="es-ES" sz="2400" dirty="0"/>
              <a:t>Es importante tener un micrófono conectado al computador para tener un buen audio durante la sesión. Si no cuenta con un micrófono particular puedes usar el manos libres de su celular o pedirle a la Academia Judicial uno prestado.</a:t>
            </a:r>
            <a:endParaRPr lang="es-CL" sz="2400" dirty="0"/>
          </a:p>
        </p:txBody>
      </p:sp>
      <p:sp>
        <p:nvSpPr>
          <p:cNvPr id="4" name="Marcador de número de diapositiva 3">
            <a:extLst>
              <a:ext uri="{FF2B5EF4-FFF2-40B4-BE49-F238E27FC236}">
                <a16:creationId xmlns:a16="http://schemas.microsoft.com/office/drawing/2014/main" id="{D83D0204-AB10-4E09-9502-6ACC28949F49}"/>
              </a:ext>
            </a:extLst>
          </p:cNvPr>
          <p:cNvSpPr>
            <a:spLocks noGrp="1"/>
          </p:cNvSpPr>
          <p:nvPr>
            <p:ph type="sldNum" sz="quarter" idx="4"/>
          </p:nvPr>
        </p:nvSpPr>
        <p:spPr/>
        <p:txBody>
          <a:bodyPr/>
          <a:lstStyle/>
          <a:p>
            <a:fld id="{3FB92BEC-9F50-7C46-8158-AFB847A5BD5A}" type="slidenum">
              <a:rPr lang="es-CL" smtClean="0"/>
              <a:pPr/>
              <a:t>6</a:t>
            </a:fld>
            <a:endParaRPr lang="es-CL" dirty="0"/>
          </a:p>
        </p:txBody>
      </p:sp>
      <p:pic>
        <p:nvPicPr>
          <p:cNvPr id="18" name="Imagen 17">
            <a:extLst>
              <a:ext uri="{FF2B5EF4-FFF2-40B4-BE49-F238E27FC236}">
                <a16:creationId xmlns:a16="http://schemas.microsoft.com/office/drawing/2014/main" id="{7EAC8A06-32BD-4DDC-B565-B3B401372D02}"/>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8587220" y="3752904"/>
            <a:ext cx="3060989" cy="2363083"/>
          </a:xfrm>
          <a:prstGeom prst="rect">
            <a:avLst/>
          </a:prstGeom>
          <a:ln>
            <a:solidFill>
              <a:schemeClr val="tx1"/>
            </a:solidFill>
          </a:ln>
        </p:spPr>
      </p:pic>
    </p:spTree>
    <p:extLst>
      <p:ext uri="{BB962C8B-B14F-4D97-AF65-F5344CB8AC3E}">
        <p14:creationId xmlns:p14="http://schemas.microsoft.com/office/powerpoint/2010/main" val="977804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99332701-FFB3-4721-914A-79A816393B20}"/>
              </a:ext>
            </a:extLst>
          </p:cNvPr>
          <p:cNvSpPr>
            <a:spLocks noGrp="1"/>
          </p:cNvSpPr>
          <p:nvPr>
            <p:ph type="title"/>
          </p:nvPr>
        </p:nvSpPr>
        <p:spPr/>
        <p:txBody>
          <a:bodyPr/>
          <a:lstStyle/>
          <a:p>
            <a:r>
              <a:rPr lang="es-CL" dirty="0"/>
              <a:t>7</a:t>
            </a:r>
            <a:br>
              <a:rPr lang="es-CL" dirty="0"/>
            </a:br>
            <a:r>
              <a:rPr lang="es-CL" dirty="0"/>
              <a:t>Comunique sus reglas</a:t>
            </a:r>
          </a:p>
        </p:txBody>
      </p:sp>
      <p:sp>
        <p:nvSpPr>
          <p:cNvPr id="7" name="Marcador de contenido 6">
            <a:extLst>
              <a:ext uri="{FF2B5EF4-FFF2-40B4-BE49-F238E27FC236}">
                <a16:creationId xmlns:a16="http://schemas.microsoft.com/office/drawing/2014/main" id="{613FC2BE-FC17-44BC-A046-8E2A803CE1FA}"/>
              </a:ext>
            </a:extLst>
          </p:cNvPr>
          <p:cNvSpPr>
            <a:spLocks noGrp="1"/>
          </p:cNvSpPr>
          <p:nvPr>
            <p:ph idx="1"/>
          </p:nvPr>
        </p:nvSpPr>
        <p:spPr/>
        <p:txBody>
          <a:bodyPr/>
          <a:lstStyle/>
          <a:p>
            <a:r>
              <a:rPr lang="es-ES" dirty="0"/>
              <a:t>Para muchas personas, esta puede ser una experiencia nueva y confusa. Es de gran ayuda comunicarles a sus estudiantes qué esperas de ellos y ellas durante la sesión, y qué restricciones tienen. Un buen consejo es solicitarles que entren con su webcam y/o micrófono apagado, para mejorar el rendimiento del internet y no molestar con el ruido a quienes deseen probar la conexión.</a:t>
            </a:r>
            <a:endParaRPr lang="es-CL" dirty="0"/>
          </a:p>
        </p:txBody>
      </p:sp>
      <p:sp>
        <p:nvSpPr>
          <p:cNvPr id="5" name="Marcador de número de diapositiva 4">
            <a:extLst>
              <a:ext uri="{FF2B5EF4-FFF2-40B4-BE49-F238E27FC236}">
                <a16:creationId xmlns:a16="http://schemas.microsoft.com/office/drawing/2014/main" id="{BC2C2C16-BB16-4D0D-A514-A68979427CD2}"/>
              </a:ext>
            </a:extLst>
          </p:cNvPr>
          <p:cNvSpPr>
            <a:spLocks noGrp="1"/>
          </p:cNvSpPr>
          <p:nvPr>
            <p:ph type="sldNum" sz="quarter" idx="12"/>
          </p:nvPr>
        </p:nvSpPr>
        <p:spPr/>
        <p:txBody>
          <a:bodyPr/>
          <a:lstStyle/>
          <a:p>
            <a:fld id="{3FB92BEC-9F50-7C46-8158-AFB847A5BD5A}" type="slidenum">
              <a:rPr lang="es-CL" smtClean="0"/>
              <a:pPr/>
              <a:t>7</a:t>
            </a:fld>
            <a:endParaRPr lang="es-CL" dirty="0"/>
          </a:p>
        </p:txBody>
      </p:sp>
    </p:spTree>
    <p:extLst>
      <p:ext uri="{BB962C8B-B14F-4D97-AF65-F5344CB8AC3E}">
        <p14:creationId xmlns:p14="http://schemas.microsoft.com/office/powerpoint/2010/main" val="3771698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Marcador de contenido 11">
            <a:extLst>
              <a:ext uri="{FF2B5EF4-FFF2-40B4-BE49-F238E27FC236}">
                <a16:creationId xmlns:a16="http://schemas.microsoft.com/office/drawing/2014/main" id="{AEC707AD-6F1A-4B95-A0B3-BEBB4619D4E6}"/>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594519" y="2039144"/>
            <a:ext cx="4857750" cy="4019550"/>
          </a:xfrm>
        </p:spPr>
      </p:pic>
      <p:sp>
        <p:nvSpPr>
          <p:cNvPr id="4" name="Marcador de número de diapositiva 3">
            <a:extLst>
              <a:ext uri="{FF2B5EF4-FFF2-40B4-BE49-F238E27FC236}">
                <a16:creationId xmlns:a16="http://schemas.microsoft.com/office/drawing/2014/main" id="{B2206751-1FCB-48E1-886A-C260F13595E2}"/>
              </a:ext>
            </a:extLst>
          </p:cNvPr>
          <p:cNvSpPr>
            <a:spLocks noGrp="1"/>
          </p:cNvSpPr>
          <p:nvPr>
            <p:ph type="sldNum" sz="quarter" idx="12"/>
          </p:nvPr>
        </p:nvSpPr>
        <p:spPr/>
        <p:txBody>
          <a:bodyPr/>
          <a:lstStyle/>
          <a:p>
            <a:fld id="{3FB92BEC-9F50-7C46-8158-AFB847A5BD5A}" type="slidenum">
              <a:rPr lang="es-CL" smtClean="0"/>
              <a:pPr/>
              <a:t>8</a:t>
            </a:fld>
            <a:endParaRPr lang="es-CL" dirty="0"/>
          </a:p>
        </p:txBody>
      </p:sp>
      <p:sp>
        <p:nvSpPr>
          <p:cNvPr id="6" name="Marcador de contenido 5">
            <a:extLst>
              <a:ext uri="{FF2B5EF4-FFF2-40B4-BE49-F238E27FC236}">
                <a16:creationId xmlns:a16="http://schemas.microsoft.com/office/drawing/2014/main" id="{93A7C55C-D5DE-4869-A601-52D7607E3B3D}"/>
              </a:ext>
            </a:extLst>
          </p:cNvPr>
          <p:cNvSpPr>
            <a:spLocks noGrp="1"/>
          </p:cNvSpPr>
          <p:nvPr>
            <p:ph idx="13"/>
          </p:nvPr>
        </p:nvSpPr>
        <p:spPr/>
        <p:txBody>
          <a:bodyPr>
            <a:normAutofit fontScale="92500"/>
          </a:bodyPr>
          <a:lstStyle/>
          <a:p>
            <a:pPr marL="0" indent="0">
              <a:buNone/>
            </a:pPr>
            <a:r>
              <a:rPr lang="es-ES" dirty="0"/>
              <a:t>Recuerde que no es necesario que la sesión dure el mismo tiempo y tenga el mismo ritmo de una clase presencial. Recomendamos hacer sesiones de máximo 45 minutos  cuidando de no perder la atención de la audiencia. Para eso es bueno planificar interacción (pregunta, ejemplos u otros) cada 15 o 20 minutos </a:t>
            </a:r>
            <a:endParaRPr lang="es-CL" dirty="0"/>
          </a:p>
        </p:txBody>
      </p:sp>
      <p:sp>
        <p:nvSpPr>
          <p:cNvPr id="9" name="Marcador de texto 8">
            <a:extLst>
              <a:ext uri="{FF2B5EF4-FFF2-40B4-BE49-F238E27FC236}">
                <a16:creationId xmlns:a16="http://schemas.microsoft.com/office/drawing/2014/main" id="{882BAD87-CAA9-46F0-BB21-9CFDBDB767F9}"/>
              </a:ext>
            </a:extLst>
          </p:cNvPr>
          <p:cNvSpPr>
            <a:spLocks noGrp="1"/>
          </p:cNvSpPr>
          <p:nvPr>
            <p:ph type="body" sz="quarter" idx="16"/>
          </p:nvPr>
        </p:nvSpPr>
        <p:spPr>
          <a:xfrm>
            <a:off x="1111859" y="791742"/>
            <a:ext cx="7073495" cy="911488"/>
          </a:xfrm>
        </p:spPr>
        <p:txBody>
          <a:bodyPr anchor="ctr"/>
          <a:lstStyle/>
          <a:p>
            <a:r>
              <a:rPr lang="es-CL" sz="3200" dirty="0"/>
              <a:t>El tiempo en una videoconferencia</a:t>
            </a:r>
          </a:p>
        </p:txBody>
      </p:sp>
      <p:sp>
        <p:nvSpPr>
          <p:cNvPr id="10" name="Marcador de texto 9">
            <a:extLst>
              <a:ext uri="{FF2B5EF4-FFF2-40B4-BE49-F238E27FC236}">
                <a16:creationId xmlns:a16="http://schemas.microsoft.com/office/drawing/2014/main" id="{56E46BA0-5775-4F24-9BD3-6AF3DE69A6E8}"/>
              </a:ext>
            </a:extLst>
          </p:cNvPr>
          <p:cNvSpPr>
            <a:spLocks noGrp="1"/>
          </p:cNvSpPr>
          <p:nvPr>
            <p:ph type="body" sz="quarter" idx="17"/>
          </p:nvPr>
        </p:nvSpPr>
        <p:spPr>
          <a:xfrm>
            <a:off x="594519" y="768291"/>
            <a:ext cx="769833" cy="911488"/>
          </a:xfrm>
        </p:spPr>
        <p:txBody>
          <a:bodyPr anchor="ctr"/>
          <a:lstStyle/>
          <a:p>
            <a:r>
              <a:rPr lang="es-CL" sz="3200" dirty="0"/>
              <a:t>8</a:t>
            </a:r>
          </a:p>
        </p:txBody>
      </p:sp>
      <p:sp>
        <p:nvSpPr>
          <p:cNvPr id="13" name="CuadroTexto 12">
            <a:extLst>
              <a:ext uri="{FF2B5EF4-FFF2-40B4-BE49-F238E27FC236}">
                <a16:creationId xmlns:a16="http://schemas.microsoft.com/office/drawing/2014/main" id="{54E720FE-960B-4B5E-9CA5-EC4A7E646743}"/>
              </a:ext>
            </a:extLst>
          </p:cNvPr>
          <p:cNvSpPr txBox="1"/>
          <p:nvPr/>
        </p:nvSpPr>
        <p:spPr>
          <a:xfrm>
            <a:off x="594519" y="6058694"/>
            <a:ext cx="4857750" cy="138499"/>
          </a:xfrm>
          <a:prstGeom prst="rect">
            <a:avLst/>
          </a:prstGeom>
        </p:spPr>
        <p:txBody>
          <a:bodyPr vert="horz" wrap="square" lIns="91440" tIns="0" rIns="91440" bIns="0" rtlCol="0" anchor="t">
            <a:spAutoFit/>
          </a:bodyPr>
          <a:lstStyle/>
          <a:p>
            <a:r>
              <a:rPr lang="es-CL" sz="900">
                <a:hlinkClick r:id="rId3" tooltip="https://solaris525.wordpress.com/2010/02/15/un-reloj-de-arena-el-mejor-regalo/"/>
              </a:rPr>
              <a:t>Esta foto</a:t>
            </a:r>
            <a:r>
              <a:rPr lang="es-CL" sz="900"/>
              <a:t> de Autor desconocido está bajo licencia </a:t>
            </a:r>
            <a:r>
              <a:rPr lang="es-CL" sz="900">
                <a:hlinkClick r:id="rId4" tooltip="https://creativecommons.org/licenses/by-nc-nd/3.0/"/>
              </a:rPr>
              <a:t>CC BY-NC-ND</a:t>
            </a:r>
            <a:endParaRPr lang="es-CL" sz="900"/>
          </a:p>
        </p:txBody>
      </p:sp>
    </p:spTree>
    <p:extLst>
      <p:ext uri="{BB962C8B-B14F-4D97-AF65-F5344CB8AC3E}">
        <p14:creationId xmlns:p14="http://schemas.microsoft.com/office/powerpoint/2010/main" val="494118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contenido 8">
            <a:extLst>
              <a:ext uri="{FF2B5EF4-FFF2-40B4-BE49-F238E27FC236}">
                <a16:creationId xmlns:a16="http://schemas.microsoft.com/office/drawing/2014/main" id="{78E0D37F-8262-4F29-9C14-EEF003E9A5EF}"/>
              </a:ext>
            </a:extLst>
          </p:cNvPr>
          <p:cNvSpPr>
            <a:spLocks noGrp="1"/>
          </p:cNvSpPr>
          <p:nvPr>
            <p:ph idx="1"/>
          </p:nvPr>
        </p:nvSpPr>
        <p:spPr/>
        <p:txBody>
          <a:bodyPr/>
          <a:lstStyle/>
          <a:p>
            <a:pPr marL="0" indent="0">
              <a:buNone/>
            </a:pPr>
            <a:r>
              <a:rPr lang="es-ES" dirty="0"/>
              <a:t>Es fácil sentir desconexión o dejar de involucrarse en una clase a distancia. Preocúpese de mantener constante interacción con sus estudiantes a través de preguntas o tomando sus comentarios del chat.</a:t>
            </a:r>
            <a:endParaRPr lang="es-CL" dirty="0"/>
          </a:p>
        </p:txBody>
      </p:sp>
      <p:sp>
        <p:nvSpPr>
          <p:cNvPr id="3" name="Marcador de número de diapositiva 2">
            <a:extLst>
              <a:ext uri="{FF2B5EF4-FFF2-40B4-BE49-F238E27FC236}">
                <a16:creationId xmlns:a16="http://schemas.microsoft.com/office/drawing/2014/main" id="{EBDDF989-0E1C-4107-BE64-A1E89DA8F355}"/>
              </a:ext>
            </a:extLst>
          </p:cNvPr>
          <p:cNvSpPr>
            <a:spLocks noGrp="1"/>
          </p:cNvSpPr>
          <p:nvPr>
            <p:ph type="sldNum" sz="quarter" idx="12"/>
          </p:nvPr>
        </p:nvSpPr>
        <p:spPr/>
        <p:txBody>
          <a:bodyPr/>
          <a:lstStyle/>
          <a:p>
            <a:fld id="{3FB92BEC-9F50-7C46-8158-AFB847A5BD5A}" type="slidenum">
              <a:rPr lang="es-CL" smtClean="0"/>
              <a:pPr/>
              <a:t>9</a:t>
            </a:fld>
            <a:endParaRPr lang="es-CL" dirty="0"/>
          </a:p>
        </p:txBody>
      </p:sp>
      <p:sp>
        <p:nvSpPr>
          <p:cNvPr id="10" name="Marcador de contenido 9">
            <a:extLst>
              <a:ext uri="{FF2B5EF4-FFF2-40B4-BE49-F238E27FC236}">
                <a16:creationId xmlns:a16="http://schemas.microsoft.com/office/drawing/2014/main" id="{17658B43-95DB-4CC5-B4BB-EFC5989532F4}"/>
              </a:ext>
            </a:extLst>
          </p:cNvPr>
          <p:cNvSpPr>
            <a:spLocks noGrp="1"/>
          </p:cNvSpPr>
          <p:nvPr>
            <p:ph idx="13"/>
          </p:nvPr>
        </p:nvSpPr>
        <p:spPr/>
        <p:txBody>
          <a:bodyPr/>
          <a:lstStyle/>
          <a:p>
            <a:pPr marL="0" indent="0" algn="r">
              <a:buNone/>
            </a:pPr>
            <a:r>
              <a:rPr lang="es-ES" dirty="0"/>
              <a:t>Las herramientas de videoconferencias Zoom le permite mostrar alguna presentación, documento, imagen u otro archivo. Esto ayudará a mantener mejor la atención a expresar de forma más clara sus ideas.</a:t>
            </a:r>
            <a:endParaRPr lang="es-CL" dirty="0"/>
          </a:p>
        </p:txBody>
      </p:sp>
      <p:sp>
        <p:nvSpPr>
          <p:cNvPr id="11" name="Marcador de texto 10">
            <a:extLst>
              <a:ext uri="{FF2B5EF4-FFF2-40B4-BE49-F238E27FC236}">
                <a16:creationId xmlns:a16="http://schemas.microsoft.com/office/drawing/2014/main" id="{8FB25813-F33E-4070-A3D5-FB5F1CBAE63B}"/>
              </a:ext>
            </a:extLst>
          </p:cNvPr>
          <p:cNvSpPr>
            <a:spLocks noGrp="1"/>
          </p:cNvSpPr>
          <p:nvPr>
            <p:ph type="body" sz="quarter" idx="14"/>
          </p:nvPr>
        </p:nvSpPr>
        <p:spPr>
          <a:xfrm>
            <a:off x="1131756" y="768291"/>
            <a:ext cx="4964244" cy="911488"/>
          </a:xfrm>
        </p:spPr>
        <p:txBody>
          <a:bodyPr/>
          <a:lstStyle/>
          <a:p>
            <a:r>
              <a:rPr lang="es-ES" sz="3200" dirty="0"/>
              <a:t>Cree un buen clima de clases</a:t>
            </a:r>
            <a:endParaRPr lang="es-CL" sz="3200" dirty="0"/>
          </a:p>
        </p:txBody>
      </p:sp>
      <p:sp>
        <p:nvSpPr>
          <p:cNvPr id="12" name="Marcador de texto 11">
            <a:extLst>
              <a:ext uri="{FF2B5EF4-FFF2-40B4-BE49-F238E27FC236}">
                <a16:creationId xmlns:a16="http://schemas.microsoft.com/office/drawing/2014/main" id="{42AD67CB-708C-4E03-8052-4311B54062E8}"/>
              </a:ext>
            </a:extLst>
          </p:cNvPr>
          <p:cNvSpPr>
            <a:spLocks noGrp="1"/>
          </p:cNvSpPr>
          <p:nvPr>
            <p:ph type="body" sz="quarter" idx="15"/>
          </p:nvPr>
        </p:nvSpPr>
        <p:spPr/>
        <p:txBody>
          <a:bodyPr/>
          <a:lstStyle/>
          <a:p>
            <a:r>
              <a:rPr lang="es-CL" sz="3200" dirty="0"/>
              <a:t>9</a:t>
            </a:r>
          </a:p>
        </p:txBody>
      </p:sp>
      <p:sp>
        <p:nvSpPr>
          <p:cNvPr id="13" name="Marcador de texto 12">
            <a:extLst>
              <a:ext uri="{FF2B5EF4-FFF2-40B4-BE49-F238E27FC236}">
                <a16:creationId xmlns:a16="http://schemas.microsoft.com/office/drawing/2014/main" id="{2872B6B7-3731-47FA-9B51-770F06F0FC27}"/>
              </a:ext>
            </a:extLst>
          </p:cNvPr>
          <p:cNvSpPr>
            <a:spLocks noGrp="1"/>
          </p:cNvSpPr>
          <p:nvPr>
            <p:ph type="body" sz="quarter" idx="16"/>
          </p:nvPr>
        </p:nvSpPr>
        <p:spPr>
          <a:xfrm>
            <a:off x="6308387" y="810084"/>
            <a:ext cx="4609477" cy="911488"/>
          </a:xfrm>
        </p:spPr>
        <p:txBody>
          <a:bodyPr/>
          <a:lstStyle/>
          <a:p>
            <a:pPr algn="r"/>
            <a:r>
              <a:rPr lang="es-CL" sz="3200" dirty="0"/>
              <a:t>Utilice apoyo visual</a:t>
            </a:r>
          </a:p>
        </p:txBody>
      </p:sp>
      <p:sp>
        <p:nvSpPr>
          <p:cNvPr id="14" name="Marcador de texto 13">
            <a:extLst>
              <a:ext uri="{FF2B5EF4-FFF2-40B4-BE49-F238E27FC236}">
                <a16:creationId xmlns:a16="http://schemas.microsoft.com/office/drawing/2014/main" id="{5631BDFC-9774-46F3-AC8E-EB47FAB3E06E}"/>
              </a:ext>
            </a:extLst>
          </p:cNvPr>
          <p:cNvSpPr>
            <a:spLocks noGrp="1"/>
          </p:cNvSpPr>
          <p:nvPr>
            <p:ph type="body" sz="quarter" idx="17"/>
          </p:nvPr>
        </p:nvSpPr>
        <p:spPr>
          <a:xfrm>
            <a:off x="11127725" y="810084"/>
            <a:ext cx="769833" cy="911488"/>
          </a:xfrm>
        </p:spPr>
        <p:txBody>
          <a:bodyPr/>
          <a:lstStyle/>
          <a:p>
            <a:r>
              <a:rPr lang="es-CL" sz="3200" dirty="0"/>
              <a:t>10</a:t>
            </a:r>
          </a:p>
        </p:txBody>
      </p:sp>
    </p:spTree>
    <p:extLst>
      <p:ext uri="{BB962C8B-B14F-4D97-AF65-F5344CB8AC3E}">
        <p14:creationId xmlns:p14="http://schemas.microsoft.com/office/powerpoint/2010/main" val="4190373434"/>
      </p:ext>
    </p:extLst>
  </p:cSld>
  <p:clrMapOvr>
    <a:masterClrMapping/>
  </p:clrMapOvr>
</p:sld>
</file>

<file path=ppt/theme/theme1.xml><?xml version="1.0" encoding="utf-8"?>
<a:theme xmlns:a="http://schemas.openxmlformats.org/drawingml/2006/main" name="Tema de Office">
  <a:themeElements>
    <a:clrScheme name="Personalizados 8">
      <a:dk1>
        <a:srgbClr val="5C7080"/>
      </a:dk1>
      <a:lt1>
        <a:srgbClr val="FFFFFF"/>
      </a:lt1>
      <a:dk2>
        <a:srgbClr val="003B5E"/>
      </a:dk2>
      <a:lt2>
        <a:srgbClr val="FFFFFF"/>
      </a:lt2>
      <a:accent1>
        <a:srgbClr val="F74D2E"/>
      </a:accent1>
      <a:accent2>
        <a:srgbClr val="032B43"/>
      </a:accent2>
      <a:accent3>
        <a:srgbClr val="E6EBEF"/>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0" rIns="91440" bIns="0" rtlCol="0" anchor="t">
        <a:noAutofit/>
      </a:bodyPr>
      <a:lstStyle>
        <a:defPPr algn="l">
          <a:defRPr dirty="0" smtClean="0"/>
        </a:defPPr>
      </a:lstStyle>
    </a:txDef>
  </a:objectDefaults>
  <a:extraClrSchemeLst/>
  <a:extLst>
    <a:ext uri="{05A4C25C-085E-4340-85A3-A5531E510DB2}">
      <thm15:themeFamily xmlns:thm15="http://schemas.microsoft.com/office/thememl/2012/main" name="AJ_Manual de uso rápido de zoom_2020-05-28_V1" id="{0191B64C-61CA-7F4E-BD61-2BD73E72647E}" vid="{85963706-7E3F-2C4E-A102-E475E8783B90}"/>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94</TotalTime>
  <Words>604</Words>
  <Application>Microsoft Office PowerPoint</Application>
  <PresentationFormat>Panorámica</PresentationFormat>
  <Paragraphs>43</Paragraphs>
  <Slides>12</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12</vt:i4>
      </vt:variant>
    </vt:vector>
  </HeadingPairs>
  <TitlesOfParts>
    <vt:vector size="18" baseType="lpstr">
      <vt:lpstr>Arial</vt:lpstr>
      <vt:lpstr>Boxed Round</vt:lpstr>
      <vt:lpstr>Boxed Round Book</vt:lpstr>
      <vt:lpstr>Boxed Round Medium</vt:lpstr>
      <vt:lpstr>Calibri</vt:lpstr>
      <vt:lpstr>Tema de Office</vt:lpstr>
      <vt:lpstr>12 CLAVES  PARA REALIZAR UNA VIDEOCONFERENCIA</vt:lpstr>
      <vt:lpstr>1</vt:lpstr>
      <vt:lpstr>Presentación de PowerPoint</vt:lpstr>
      <vt:lpstr>4</vt:lpstr>
      <vt:lpstr>5</vt:lpstr>
      <vt:lpstr>6 Use micrófono</vt:lpstr>
      <vt:lpstr>7 Comunique sus reglas</vt:lpstr>
      <vt:lpstr>Presentación de PowerPoint</vt:lpstr>
      <vt:lpstr>Presentación de PowerPoint</vt:lpstr>
      <vt:lpstr>11  Que sus estudiantes participen en la discusión</vt:lpstr>
      <vt:lpstr>12  Antes de terminar la videoconferencia, preocúpese de cerrar los temas abiertos, explicitar aprendizajes, principales reflexiones y dar indicaciones claras sobre próximas actividades del curso.   </vt:lpstr>
      <vt:lpstr>Muchas 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Manual de uso rápido de zoom</dc:title>
  <dc:creator>Microsoft Office User</dc:creator>
  <cp:lastModifiedBy>José Antonio Espinal Sánchez</cp:lastModifiedBy>
  <cp:revision>14</cp:revision>
  <cp:lastPrinted>2020-05-18T02:22:32Z</cp:lastPrinted>
  <dcterms:created xsi:type="dcterms:W3CDTF">2020-05-28T22:18:29Z</dcterms:created>
  <dcterms:modified xsi:type="dcterms:W3CDTF">2020-06-22T17:48:01Z</dcterms:modified>
</cp:coreProperties>
</file>